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notesSlide58.xml" ContentType="application/vnd.openxmlformats-officedocument.presentationml.notesSlide+xml"/>
  <Override PartName="/ppt/notesSlides/notesSlide57.xml" ContentType="application/vnd.openxmlformats-officedocument.presentationml.notesSlide+xml"/>
  <Override PartName="/ppt/notesSlides/notesSlide54.xml" ContentType="application/vnd.openxmlformats-officedocument.presentationml.notesSlide+xml"/>
  <Override PartName="/ppt/notesSlides/notesSlide51.xml" ContentType="application/vnd.openxmlformats-officedocument.presentationml.notesSlide+xml"/>
  <Override PartName="/ppt/notesSlides/notesSlide50.xml" ContentType="application/vnd.openxmlformats-officedocument.presentationml.notesSlide+xml"/>
  <Override PartName="/ppt/notesSlides/notesSlide53.xml" ContentType="application/vnd.openxmlformats-officedocument.presentationml.notesSlide+xml"/>
  <Override PartName="/ppt/notesSlides/notesSlide49.xml" ContentType="application/vnd.openxmlformats-officedocument.presentationml.notesSlide+xml"/>
  <Override PartName="/ppt/notesSlides/notesSlide46.xml" ContentType="application/vnd.openxmlformats-officedocument.presentationml.notesSlide+xml"/>
  <Override PartName="/ppt/notesSlides/notesSlide43.xml" ContentType="application/vnd.openxmlformats-officedocument.presentationml.notesSlide+xml"/>
  <Override PartName="/ppt/notesSlides/notesSlide42.xml" ContentType="application/vnd.openxmlformats-officedocument.presentationml.notesSlide+xml"/>
  <Override PartName="/ppt/notesSlides/notesSlide41.xml" ContentType="application/vnd.openxmlformats-officedocument.presentationml.notesSlide+xml"/>
  <Override PartName="/ppt/notesSlides/notesSlide45.xml" ContentType="application/vnd.openxmlformats-officedocument.presentationml.notesSlide+xml"/>
  <Override PartName="/ppt/notesSlides/notesSlide40.xml" ContentType="application/vnd.openxmlformats-officedocument.presentationml.notesSlide+xml"/>
  <Override PartName="/ppt/notesSlides/notesSlide39.xml" ContentType="application/vnd.openxmlformats-officedocument.presentationml.notesSlide+xml"/>
  <Override PartName="/ppt/notesSlides/notesSlide37.xml" ContentType="application/vnd.openxmlformats-officedocument.presentationml.notesSlide+xml"/>
  <Override PartName="/ppt/notesSlides/notesSlide56.xml" ContentType="application/vnd.openxmlformats-officedocument.presentationml.notesSlide+xml"/>
  <Override PartName="/ppt/notesSlides/notesSlide34.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notesSlides/notesSlide44.xml" ContentType="application/vnd.openxmlformats-officedocument.presentationml.notesSlide+xml"/>
  <Override PartName="/ppt/notesSlides/notesSlide29.xml" ContentType="application/vnd.openxmlformats-officedocument.presentationml.notesSlide+xml"/>
  <Override PartName="/ppt/notesSlides/notesSlide35.xml" ContentType="application/vnd.openxmlformats-officedocument.presentationml.notesSlide+xml"/>
  <Override PartName="/ppt/notesSlides/notesSlide28.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2.xml" ContentType="application/vnd.openxmlformats-officedocument.presentationml.notesSlide+xml"/>
  <Override PartName="/ppt/notesSlides/notesSlide47.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7.xml" ContentType="application/vnd.openxmlformats-officedocument.presentationml.notesSlide+xml"/>
  <Override PartName="/ppt/notesSlides/notesSlide26.xml" ContentType="application/vnd.openxmlformats-officedocument.presentationml.notesSlide+xml"/>
  <Override PartName="/ppt/notesSlides/notesSlide16.xml" ContentType="application/vnd.openxmlformats-officedocument.presentationml.notesSlide+xml"/>
  <Override PartName="/ppt/notesSlides/notesSlide38.xml" ContentType="application/vnd.openxmlformats-officedocument.presentationml.notesSlide+xml"/>
  <Override PartName="/ppt/notesSlides/notesSlide14.xml" ContentType="application/vnd.openxmlformats-officedocument.presentationml.notesSlide+xml"/>
  <Override PartName="/ppt/notesSlides/notesSlide36.xml" ContentType="application/vnd.openxmlformats-officedocument.presentationml.notesSlide+xml"/>
  <Override PartName="/ppt/notesSlides/notesSlide33.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19.xml" ContentType="application/vnd.openxmlformats-officedocument.presentationml.notesSlide+xml"/>
  <Override PartName="/ppt/notesSlides/notesSlide15.xml" ContentType="application/vnd.openxmlformats-officedocument.presentationml.notesSlide+xml"/>
  <Override PartName="/ppt/notesSlides/notesSlide52.xml" ContentType="application/vnd.openxmlformats-officedocument.presentationml.notesSlide+xml"/>
  <Override PartName="/ppt/notesSlides/notesSlide48.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_rels/notesSlide57.xml.rels" ContentType="application/vnd.openxmlformats-package.relationships+xml"/>
  <Override PartName="/ppt/notesSlides/_rels/notesSlide56.xml.rels" ContentType="application/vnd.openxmlformats-package.relationships+xml"/>
  <Override PartName="/ppt/notesSlides/_rels/notesSlide51.xml.rels" ContentType="application/vnd.openxmlformats-package.relationships+xml"/>
  <Override PartName="/ppt/notesSlides/_rels/notesSlide48.xml.rels" ContentType="application/vnd.openxmlformats-package.relationships+xml"/>
  <Override PartName="/ppt/notesSlides/_rels/notesSlide46.xml.rels" ContentType="application/vnd.openxmlformats-package.relationships+xml"/>
  <Override PartName="/ppt/notesSlides/_rels/notesSlide45.xml.rels" ContentType="application/vnd.openxmlformats-package.relationships+xml"/>
  <Override PartName="/ppt/notesSlides/_rels/notesSlide44.xml.rels" ContentType="application/vnd.openxmlformats-package.relationships+xml"/>
  <Override PartName="/ppt/notesSlides/_rels/notesSlide41.xml.rels" ContentType="application/vnd.openxmlformats-package.relationships+xml"/>
  <Override PartName="/ppt/notesSlides/_rels/notesSlide38.xml.rels" ContentType="application/vnd.openxmlformats-package.relationships+xml"/>
  <Override PartName="/ppt/notesSlides/_rels/notesSlide39.xml.rels" ContentType="application/vnd.openxmlformats-package.relationships+xml"/>
  <Override PartName="/ppt/notesSlides/_rels/notesSlide37.xml.rels" ContentType="application/vnd.openxmlformats-package.relationships+xml"/>
  <Override PartName="/ppt/notesSlides/_rels/notesSlide36.xml.rels" ContentType="application/vnd.openxmlformats-package.relationships+xml"/>
  <Override PartName="/ppt/notesSlides/_rels/notesSlide33.xml.rels" ContentType="application/vnd.openxmlformats-package.relationships+xml"/>
  <Override PartName="/ppt/notesSlides/_rels/notesSlide32.xml.rels" ContentType="application/vnd.openxmlformats-package.relationships+xml"/>
  <Override PartName="/ppt/notesSlides/_rels/notesSlide42.xml.rels" ContentType="application/vnd.openxmlformats-package.relationships+xml"/>
  <Override PartName="/ppt/notesSlides/_rels/notesSlide30.xml.rels" ContentType="application/vnd.openxmlformats-package.relationships+xml"/>
  <Override PartName="/ppt/notesSlides/_rels/notesSlide59.xml.rels" ContentType="application/vnd.openxmlformats-package.relationships+xml"/>
  <Override PartName="/ppt/notesSlides/_rels/notesSlide40.xml.rels" ContentType="application/vnd.openxmlformats-package.relationships+xml"/>
  <Override PartName="/ppt/notesSlides/_rels/notesSlide28.xml.rels" ContentType="application/vnd.openxmlformats-package.relationships+xml"/>
  <Override PartName="/ppt/notesSlides/_rels/notesSlide47.xml.rels" ContentType="application/vnd.openxmlformats-package.relationships+xml"/>
  <Override PartName="/ppt/notesSlides/_rels/notesSlide43.xml.rels" ContentType="application/vnd.openxmlformats-package.relationships+xml"/>
  <Override PartName="/ppt/notesSlides/_rels/notesSlide26.xml.rels" ContentType="application/vnd.openxmlformats-package.relationships+xml"/>
  <Override PartName="/ppt/notesSlides/_rels/notesSlide25.xml.rels" ContentType="application/vnd.openxmlformats-package.relationships+xml"/>
  <Override PartName="/ppt/notesSlides/_rels/notesSlide29.xml.rels" ContentType="application/vnd.openxmlformats-package.relationships+xml"/>
  <Override PartName="/ppt/notesSlides/_rels/notesSlide23.xml.rels" ContentType="application/vnd.openxmlformats-package.relationships+xml"/>
  <Override PartName="/ppt/notesSlides/_rels/notesSlide22.xml.rels" ContentType="application/vnd.openxmlformats-package.relationships+xml"/>
  <Override PartName="/ppt/notesSlides/_rels/notesSlide54.xml.rels" ContentType="application/vnd.openxmlformats-package.relationships+xml"/>
  <Override PartName="/ppt/notesSlides/_rels/notesSlide53.xml.rels" ContentType="application/vnd.openxmlformats-package.relationships+xml"/>
  <Override PartName="/ppt/notesSlides/_rels/notesSlide20.xml.rels" ContentType="application/vnd.openxmlformats-package.relationships+xml"/>
  <Override PartName="/ppt/notesSlides/_rels/notesSlide16.xml.rels" ContentType="application/vnd.openxmlformats-package.relationships+xml"/>
  <Override PartName="/ppt/notesSlides/_rels/notesSlide17.xml.rels" ContentType="application/vnd.openxmlformats-package.relationships+xml"/>
  <Override PartName="/ppt/notesSlides/_rels/notesSlide15.xml.rels" ContentType="application/vnd.openxmlformats-package.relationships+xml"/>
  <Override PartName="/ppt/notesSlides/_rels/notesSlide13.xml.rels" ContentType="application/vnd.openxmlformats-package.relationships+xml"/>
  <Override PartName="/ppt/notesSlides/_rels/notesSlide12.xml.rels" ContentType="application/vnd.openxmlformats-package.relationships+xml"/>
  <Override PartName="/ppt/notesSlides/_rels/notesSlide21.xml.rels" ContentType="application/vnd.openxmlformats-package.relationships+xml"/>
  <Override PartName="/ppt/notesSlides/_rels/notesSlide14.xml.rels" ContentType="application/vnd.openxmlformats-package.relationships+xml"/>
  <Override PartName="/ppt/notesSlides/_rels/notesSlide19.xml.rels" ContentType="application/vnd.openxmlformats-package.relationships+xml"/>
  <Override PartName="/ppt/notesSlides/_rels/notesSlide11.xml.rels" ContentType="application/vnd.openxmlformats-package.relationships+xml"/>
  <Override PartName="/ppt/notesSlides/_rels/notesSlide49.xml.rels" ContentType="application/vnd.openxmlformats-package.relationships+xml"/>
  <Override PartName="/ppt/notesSlides/_rels/notesSlide10.xml.rels" ContentType="application/vnd.openxmlformats-package.relationships+xml"/>
  <Override PartName="/ppt/notesSlides/_rels/notesSlide52.xml.rels" ContentType="application/vnd.openxmlformats-package.relationships+xml"/>
  <Override PartName="/ppt/notesSlides/_rels/notesSlide34.xml.rels" ContentType="application/vnd.openxmlformats-package.relationships+xml"/>
  <Override PartName="/ppt/notesSlides/_rels/notesSlide8.xml.rels" ContentType="application/vnd.openxmlformats-package.relationships+xml"/>
  <Override PartName="/ppt/notesSlides/_rels/notesSlide31.xml.rels" ContentType="application/vnd.openxmlformats-package.relationships+xml"/>
  <Override PartName="/ppt/notesSlides/_rels/notesSlide27.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55.xml.rels" ContentType="application/vnd.openxmlformats-package.relationships+xml"/>
  <Override PartName="/ppt/notesSlides/_rels/notesSlide35.xml.rels" ContentType="application/vnd.openxmlformats-package.relationships+xml"/>
  <Override PartName="/ppt/notesSlides/_rels/notesSlide5.xml.rels" ContentType="application/vnd.openxmlformats-package.relationships+xml"/>
  <Override PartName="/ppt/notesSlides/_rels/notesSlide9.xml.rels" ContentType="application/vnd.openxmlformats-package.relationships+xml"/>
  <Override PartName="/ppt/notesSlides/_rels/notesSlide4.xml.rels" ContentType="application/vnd.openxmlformats-package.relationships+xml"/>
  <Override PartName="/ppt/notesSlides/_rels/notesSlide18.xml.rels" ContentType="application/vnd.openxmlformats-package.relationships+xml"/>
  <Override PartName="/ppt/notesSlides/_rels/notesSlide24.xml.rels" ContentType="application/vnd.openxmlformats-package.relationships+xml"/>
  <Override PartName="/ppt/notesSlides/_rels/notesSlide58.xml.rels" ContentType="application/vnd.openxmlformats-package.relationships+xml"/>
  <Override PartName="/ppt/notesSlides/_rels/notesSlide50.xml.rels" ContentType="application/vnd.openxmlformats-package.relationships+xml"/>
  <Override PartName="/ppt/notesSlides/_rels/notesSlide3.xml.rels" ContentType="application/vnd.openxmlformats-package.relationships+xml"/>
  <Override PartName="/ppt/notesSlides/_rels/notesSlide2.xml.rels" ContentType="application/vnd.openxmlformats-package.relationships+xml"/>
  <Override PartName="/ppt/notesSlides/notesSlide13.xml" ContentType="application/vnd.openxmlformats-officedocument.presentationml.notesSlide+xml"/>
  <Override PartName="/ppt/notesSlides/notesSlide55.xml" ContentType="application/vnd.openxmlformats-officedocument.presentationml.notesSlide+xml"/>
  <Override PartName="/ppt/notesSlides/notesSlide8.xml" ContentType="application/vnd.openxmlformats-officedocument.presentationml.notesSlide+xml"/>
  <Override PartName="/ppt/notesSlides/notesSlide59.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5.xml" ContentType="application/vnd.openxmlformats-officedocument.presentationml.notesSlide+xml"/>
  <Override PartName="/ppt/notesSlides/notesSlide2.xml" ContentType="application/vnd.openxmlformats-officedocument.presentationml.notesSlide+xml"/>
  <Override PartName="/ppt/notesSlides/notesSlide27.xml" ContentType="application/vnd.openxmlformats-officedocument.presentationml.notesSlide+xml"/>
  <Override PartName="/ppt/slides/slide55.xml" ContentType="application/vnd.openxmlformats-officedocument.presentationml.slide+xml"/>
  <Override PartName="/ppt/slides/slide54.xml" ContentType="application/vnd.openxmlformats-officedocument.presentationml.slide+xml"/>
  <Override PartName="/ppt/slides/slide58.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51.xml" ContentType="application/vnd.openxmlformats-officedocument.presentationml.slide+xml"/>
  <Override PartName="/ppt/slides/slide46.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3.xml" ContentType="application/vnd.openxmlformats-officedocument.presentationml.slide+xml"/>
  <Override PartName="/ppt/slides/_rels/slide59.xml.rels" ContentType="application/vnd.openxmlformats-package.relationships+xml"/>
  <Override PartName="/ppt/slides/_rels/slide57.xml.rels" ContentType="application/vnd.openxmlformats-package.relationships+xml"/>
  <Override PartName="/ppt/slides/_rels/slide56.xml.rels" ContentType="application/vnd.openxmlformats-package.relationships+xml"/>
  <Override PartName="/ppt/slides/_rels/slide54.xml.rels" ContentType="application/vnd.openxmlformats-package.relationships+xml"/>
  <Override PartName="/ppt/slides/_rels/slide53.xml.rels" ContentType="application/vnd.openxmlformats-package.relationships+xml"/>
  <Override PartName="/ppt/slides/_rels/slide52.xml.rels" ContentType="application/vnd.openxmlformats-package.relationships+xml"/>
  <Override PartName="/ppt/slides/_rels/slide49.xml.rels" ContentType="application/vnd.openxmlformats-package.relationships+xml"/>
  <Override PartName="/ppt/slides/_rels/slide47.xml.rels" ContentType="application/vnd.openxmlformats-package.relationships+xml"/>
  <Override PartName="/ppt/slides/_rels/slide44.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50.xml.rels" ContentType="application/vnd.openxmlformats-package.relationships+xml"/>
  <Override PartName="/ppt/slides/_rels/slide36.xml.rels" ContentType="application/vnd.openxmlformats-package.relationships+xml"/>
  <Override PartName="/ppt/slides/_rels/slide38.xml.rels" ContentType="application/vnd.openxmlformats-package.relationships+xml"/>
  <Override PartName="/ppt/slides/_rels/slide35.xml.rels" ContentType="application/vnd.openxmlformats-package.relationships+xml"/>
  <Override PartName="/ppt/slides/_rels/slide32.xml.rels" ContentType="application/vnd.openxmlformats-package.relationships+xml"/>
  <Override PartName="/ppt/slides/_rels/slide51.xml.rels" ContentType="application/vnd.openxmlformats-package.relationships+xml"/>
  <Override PartName="/ppt/slides/_rels/slide29.xml.rels" ContentType="application/vnd.openxmlformats-package.relationships+xml"/>
  <Override PartName="/ppt/slides/_rels/slide24.xml.rels" ContentType="application/vnd.openxmlformats-package.relationships+xml"/>
  <Override PartName="/ppt/slides/_rels/slide31.xml.rels" ContentType="application/vnd.openxmlformats-package.relationships+xml"/>
  <Override PartName="/ppt/slides/_rels/slide28.xml.rels" ContentType="application/vnd.openxmlformats-package.relationships+xml"/>
  <Override PartName="/ppt/slides/_rels/slide23.xml.rels" ContentType="application/vnd.openxmlformats-package.relationships+xml"/>
  <Override PartName="/ppt/slides/_rels/slide26.xml.rels" ContentType="application/vnd.openxmlformats-package.relationships+xml"/>
  <Override PartName="/ppt/slides/_rels/slide48.xml.rels" ContentType="application/vnd.openxmlformats-package.relationships+xml"/>
  <Override PartName="/ppt/slides/_rels/slide21.xml.rels" ContentType="application/vnd.openxmlformats-package.relationships+xml"/>
  <Override PartName="/ppt/slides/_rels/slide46.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4.xml.rels" ContentType="application/vnd.openxmlformats-package.relationships+xml"/>
  <Override PartName="/ppt/slides/_rels/slide25.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27.xml.rels" ContentType="application/vnd.openxmlformats-package.relationships+xml"/>
  <Override PartName="/ppt/slides/_rels/slide15.xml.rels" ContentType="application/vnd.openxmlformats-package.relationships+xml"/>
  <Override PartName="/ppt/slides/_rels/slide20.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16.xml.rels" ContentType="application/vnd.openxmlformats-package.relationships+xml"/>
  <Override PartName="/ppt/slides/_rels/slide10.xml.rels" ContentType="application/vnd.openxmlformats-package.relationships+xml"/>
  <Override PartName="/ppt/slides/_rels/slide22.xml.rels" ContentType="application/vnd.openxmlformats-package.relationships+xml"/>
  <Override PartName="/ppt/slides/_rels/slide58.xml.rels" ContentType="application/vnd.openxmlformats-package.relationships+xml"/>
  <Override PartName="/ppt/slides/_rels/slide7.xml.rels" ContentType="application/vnd.openxmlformats-package.relationships+xml"/>
  <Override PartName="/ppt/slides/_rels/slide5.xml.rels" ContentType="application/vnd.openxmlformats-package.relationships+xml"/>
  <Override PartName="/ppt/slides/_rels/slide37.xml.rels" ContentType="application/vnd.openxmlformats-package.relationships+xml"/>
  <Override PartName="/ppt/slides/_rels/slide4.xml.rels" ContentType="application/vnd.openxmlformats-package.relationships+xml"/>
  <Override PartName="/ppt/slides/_rels/slide17.xml.rels" ContentType="application/vnd.openxmlformats-package.relationships+xml"/>
  <Override PartName="/ppt/slides/_rels/slide43.xml.rels" ContentType="application/vnd.openxmlformats-package.relationships+xml"/>
  <Override PartName="/ppt/slides/_rels/slide3.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55.xml.rels" ContentType="application/vnd.openxmlformats-package.relationships+xml"/>
  <Override PartName="/ppt/slides/_rels/slide34.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32.xml" ContentType="application/vnd.openxmlformats-officedocument.presentationml.slide+xml"/>
  <Override PartName="/ppt/slides/slide59.xml" ContentType="application/vnd.openxmlformats-officedocument.presentationml.slide+xml"/>
  <Override PartName="/ppt/slides/slide29.xml" ContentType="application/vnd.openxmlformats-officedocument.presentationml.slide+xml"/>
  <Override PartName="/ppt/slides/slide25.xml" ContentType="application/vnd.openxmlformats-officedocument.presentationml.slide+xml"/>
  <Override PartName="/ppt/slides/slide45.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57.xml" ContentType="application/vnd.openxmlformats-officedocument.presentationml.slide+xml"/>
  <Override PartName="/ppt/slides/slide40.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52.xml" ContentType="application/vnd.openxmlformats-officedocument.presentationml.slide+xml"/>
  <Override PartName="/ppt/slides/slide18.xml" ContentType="application/vnd.openxmlformats-officedocument.presentationml.slide+xml"/>
  <Override PartName="/ppt/slides/slide23.xml" ContentType="application/vnd.openxmlformats-officedocument.presentationml.slide+xml"/>
  <Override PartName="/ppt/slides/slide26.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53.xml" ContentType="application/vnd.openxmlformats-officedocument.presentationml.slide+xml"/>
  <Override PartName="/ppt/slides/slide28.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2.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34.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7.xml" ContentType="application/vnd.openxmlformats-officedocument.presentationml.slide+xml"/>
  <Override PartName="/ppt/slides/slide15.xml" ContentType="application/vnd.openxmlformats-officedocument.presentationml.slide+xml"/>
  <Override PartName="/ppt/slides/slide6.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84.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2.xml" ContentType="application/vnd.openxmlformats-officedocument.presentationml.slideLayout+xml"/>
  <Override PartName="/ppt/slideLayouts/slideLayout69.xml" ContentType="application/vnd.openxmlformats-officedocument.presentationml.slideLayout+xml"/>
  <Override PartName="/ppt/slideLayouts/slideLayout67.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59.xml" ContentType="application/vnd.openxmlformats-officedocument.presentationml.slideLayout+xml"/>
  <Override PartName="/ppt/slideLayouts/slideLayout55.xml" ContentType="application/vnd.openxmlformats-officedocument.presentationml.slideLayout+xml"/>
  <Override PartName="/ppt/slideLayouts/slideLayout60.xml" ContentType="application/vnd.openxmlformats-officedocument.presentationml.slideLayout+xml"/>
  <Override PartName="/ppt/slideLayouts/slideLayout51.xml" ContentType="application/vnd.openxmlformats-officedocument.presentationml.slideLayout+xml"/>
  <Override PartName="/ppt/slideLayouts/slideLayout46.xml" ContentType="application/vnd.openxmlformats-officedocument.presentationml.slideLayout+xml"/>
  <Override PartName="/ppt/slideLayouts/slideLayout56.xml" ContentType="application/vnd.openxmlformats-officedocument.presentationml.slideLayout+xml"/>
  <Override PartName="/ppt/slideLayouts/slideLayout43.xml" ContentType="application/vnd.openxmlformats-officedocument.presentationml.slideLayout+xml"/>
  <Override PartName="/ppt/slideLayouts/slideLayout41.xml" ContentType="application/vnd.openxmlformats-officedocument.presentationml.slideLayout+xml"/>
  <Override PartName="/ppt/slideLayouts/slideLayout39.xml" ContentType="application/vnd.openxmlformats-officedocument.presentationml.slideLayout+xml"/>
  <Override PartName="/ppt/slideLayouts/slideLayout82.xml" ContentType="application/vnd.openxmlformats-officedocument.presentationml.slideLayout+xml"/>
  <Override PartName="/ppt/slideLayouts/slideLayout49.xml" ContentType="application/vnd.openxmlformats-officedocument.presentationml.slideLayout+xml"/>
  <Override PartName="/ppt/slideLayouts/slideLayout38.xml" ContentType="application/vnd.openxmlformats-officedocument.presentationml.slideLayout+xml"/>
  <Override PartName="/ppt/slideLayouts/slideLayout48.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63.xml" ContentType="application/vnd.openxmlformats-officedocument.presentationml.slideLayout+xml"/>
  <Override PartName="/ppt/slideLayouts/slideLayout34.xml" ContentType="application/vnd.openxmlformats-officedocument.presentationml.slideLayout+xml"/>
  <Override PartName="/ppt/slideLayouts/slideLayout76.xml" ContentType="application/vnd.openxmlformats-officedocument.presentationml.slideLayout+xml"/>
  <Override PartName="/ppt/slideLayouts/slideLayout33.xml" ContentType="application/vnd.openxmlformats-officedocument.presentationml.slideLayout+xml"/>
  <Override PartName="/ppt/slideLayouts/slideLayout61.xml" ContentType="application/vnd.openxmlformats-officedocument.presentationml.slideLayout+xml"/>
  <Override PartName="/ppt/slideLayouts/slideLayout68.xml" ContentType="application/vnd.openxmlformats-officedocument.presentationml.slideLayout+xml"/>
  <Override PartName="/ppt/slideLayouts/slideLayout47.xml" ContentType="application/vnd.openxmlformats-officedocument.presentationml.slideLayout+xml"/>
  <Override PartName="/ppt/slideLayouts/slideLayout52.xml" ContentType="application/vnd.openxmlformats-officedocument.presentationml.slideLayout+xml"/>
  <Override PartName="/ppt/slideLayouts/slideLayout31.xml" ContentType="application/vnd.openxmlformats-officedocument.presentationml.slideLayout+xml"/>
  <Override PartName="/ppt/slideLayouts/slideLayout26.xml" ContentType="application/vnd.openxmlformats-officedocument.presentationml.slideLayout+xml"/>
  <Override PartName="/ppt/slideLayouts/slideLayout37.xml" ContentType="application/vnd.openxmlformats-officedocument.presentationml.slideLayout+xml"/>
  <Override PartName="/ppt/slideLayouts/slideLayout24.xml" ContentType="application/vnd.openxmlformats-officedocument.presentationml.slideLayout+xml"/>
  <Override PartName="/ppt/slideLayouts/slideLayout27.xml" ContentType="application/vnd.openxmlformats-officedocument.presentationml.slideLayout+xml"/>
  <Override PartName="/ppt/slideLayouts/slideLayout54.xml" ContentType="application/vnd.openxmlformats-officedocument.presentationml.slideLayout+xml"/>
  <Override PartName="/ppt/slideLayouts/slideLayout22.xml" ContentType="application/vnd.openxmlformats-officedocument.presentationml.slideLayout+xml"/>
  <Override PartName="/ppt/slideLayouts/slideLayout42.xml" ContentType="application/vnd.openxmlformats-officedocument.presentationml.slideLayout+xml"/>
  <Override PartName="/ppt/slideLayouts/slideLayout21.xml" ContentType="application/vnd.openxmlformats-officedocument.presentationml.slideLayout+xml"/>
  <Override PartName="/ppt/slideLayouts/slideLayout45.xml" ContentType="application/vnd.openxmlformats-officedocument.presentationml.slideLayout+xml"/>
  <Override PartName="/ppt/slideLayouts/slideLayout23.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79.xml" ContentType="application/vnd.openxmlformats-officedocument.presentationml.slideLayout+xml"/>
  <Override PartName="/ppt/slideLayouts/slideLayout32.xml" ContentType="application/vnd.openxmlformats-officedocument.presentationml.slideLayout+xml"/>
  <Override PartName="/ppt/slideLayouts/slideLayout17.xml" ContentType="application/vnd.openxmlformats-officedocument.presentationml.slideLayout+xml"/>
  <Override PartName="/ppt/slideLayouts/slideLayout30.xml" ContentType="application/vnd.openxmlformats-officedocument.presentationml.slideLayout+xml"/>
  <Override PartName="/ppt/slideLayouts/slideLayout28.xml" ContentType="application/vnd.openxmlformats-officedocument.presentationml.slideLayout+xml"/>
  <Override PartName="/ppt/slideLayouts/slideLayout12.xml" ContentType="application/vnd.openxmlformats-officedocument.presentationml.slideLayout+xml"/>
  <Override PartName="/ppt/slideLayouts/slideLayout50.xml" ContentType="application/vnd.openxmlformats-officedocument.presentationml.slideLayout+xml"/>
  <Override PartName="/ppt/slideLayouts/slideLayout62.xml" ContentType="application/vnd.openxmlformats-officedocument.presentationml.slideLayout+xml"/>
  <Override PartName="/ppt/slideLayouts/slideLayout44.xml" ContentType="application/vnd.openxmlformats-officedocument.presentationml.slideLayout+xml"/>
  <Override PartName="/ppt/slideLayouts/slideLayout9.xml" ContentType="application/vnd.openxmlformats-officedocument.presentationml.slideLayout+xml"/>
  <Override PartName="/ppt/slideLayouts/slideLayout73.xml" ContentType="application/vnd.openxmlformats-officedocument.presentationml.slideLayout+xml"/>
  <Override PartName="/ppt/slideLayouts/slideLayout40.xml" ContentType="application/vnd.openxmlformats-officedocument.presentationml.slideLayout+xml"/>
  <Override PartName="/ppt/slideLayouts/slideLayout29.xml" ContentType="application/vnd.openxmlformats-officedocument.presentationml.slideLayout+xml"/>
  <Override PartName="/ppt/slideLayouts/slideLayout16.xml" ContentType="application/vnd.openxmlformats-officedocument.presentationml.slideLayout+xml"/>
  <Override PartName="/ppt/slideLayouts/slideLayout70.xml" ContentType="application/vnd.openxmlformats-officedocument.presentationml.slideLayout+xml"/>
  <Override PartName="/ppt/slideLayouts/slideLayout7.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53.xml" ContentType="application/vnd.openxmlformats-officedocument.presentationml.slideLayout+xml"/>
  <Override PartName="/ppt/slideLayouts/_rels/slideLayout84.xml.rels" ContentType="application/vnd.openxmlformats-package.relationships+xml"/>
  <Override PartName="/ppt/slideLayouts/_rels/slideLayout82.xml.rels" ContentType="application/vnd.openxmlformats-package.relationships+xml"/>
  <Override PartName="/ppt/slideLayouts/_rels/slideLayout81.xml.rels" ContentType="application/vnd.openxmlformats-package.relationships+xml"/>
  <Override PartName="/ppt/slideLayouts/_rels/slideLayout79.xml.rels" ContentType="application/vnd.openxmlformats-package.relationships+xml"/>
  <Override PartName="/ppt/slideLayouts/_rels/slideLayout78.xml.rels" ContentType="application/vnd.openxmlformats-package.relationships+xml"/>
  <Override PartName="/ppt/slideLayouts/_rels/slideLayout75.xml.rels" ContentType="application/vnd.openxmlformats-package.relationships+xml"/>
  <Override PartName="/ppt/slideLayouts/_rels/slideLayout74.xml.rels" ContentType="application/vnd.openxmlformats-package.relationships+xml"/>
  <Override PartName="/ppt/slideLayouts/_rels/slideLayout73.xml.rels" ContentType="application/vnd.openxmlformats-package.relationships+xml"/>
  <Override PartName="/ppt/slideLayouts/_rels/slideLayout72.xml.rels" ContentType="application/vnd.openxmlformats-package.relationships+xml"/>
  <Override PartName="/ppt/slideLayouts/_rels/slideLayout71.xml.rels" ContentType="application/vnd.openxmlformats-package.relationships+xml"/>
  <Override PartName="/ppt/slideLayouts/_rels/slideLayout68.xml.rels" ContentType="application/vnd.openxmlformats-package.relationships+xml"/>
  <Override PartName="/ppt/slideLayouts/_rels/slideLayout66.xml.rels" ContentType="application/vnd.openxmlformats-package.relationships+xml"/>
  <Override PartName="/ppt/slideLayouts/_rels/slideLayout65.xml.rels" ContentType="application/vnd.openxmlformats-package.relationships+xml"/>
  <Override PartName="/ppt/slideLayouts/_rels/slideLayout63.xml.rels" ContentType="application/vnd.openxmlformats-package.relationships+xml"/>
  <Override PartName="/ppt/slideLayouts/_rels/slideLayout62.xml.rels" ContentType="application/vnd.openxmlformats-package.relationships+xml"/>
  <Override PartName="/ppt/slideLayouts/_rels/slideLayout59.xml.rels" ContentType="application/vnd.openxmlformats-package.relationships+xml"/>
  <Override PartName="/ppt/slideLayouts/_rels/slideLayout67.xml.rels" ContentType="application/vnd.openxmlformats-package.relationships+xml"/>
  <Override PartName="/ppt/slideLayouts/_rels/slideLayout58.xml.rels" ContentType="application/vnd.openxmlformats-package.relationships+xml"/>
  <Override PartName="/ppt/slideLayouts/_rels/slideLayout53.xml.rels" ContentType="application/vnd.openxmlformats-package.relationships+xml"/>
  <Override PartName="/ppt/slideLayouts/_rels/slideLayout51.xml.rels" ContentType="application/vnd.openxmlformats-package.relationships+xml"/>
  <Override PartName="/ppt/slideLayouts/_rels/slideLayout50.xml.rels" ContentType="application/vnd.openxmlformats-package.relationships+xml"/>
  <Override PartName="/ppt/slideLayouts/_rels/slideLayout49.xml.rels" ContentType="application/vnd.openxmlformats-package.relationships+xml"/>
  <Override PartName="/ppt/slideLayouts/_rels/slideLayout69.xml.rels" ContentType="application/vnd.openxmlformats-package.relationships+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46.xml.rels" ContentType="application/vnd.openxmlformats-package.relationships+xml"/>
  <Override PartName="/ppt/slideLayouts/_rels/slideLayout44.xml.rels" ContentType="application/vnd.openxmlformats-package.relationships+xml"/>
  <Override PartName="/ppt/slideLayouts/_rels/slideLayout57.xml.rels" ContentType="application/vnd.openxmlformats-package.relationships+xml"/>
  <Override PartName="/ppt/slideLayouts/_rels/slideLayout45.xml.rels" ContentType="application/vnd.openxmlformats-package.relationships+xml"/>
  <Override PartName="/ppt/slideLayouts/_rels/slideLayout41.xml.rels" ContentType="application/vnd.openxmlformats-package.relationships+xml"/>
  <Override PartName="/ppt/slideLayouts/_rels/slideLayout52.xml.rels" ContentType="application/vnd.openxmlformats-package.relationships+xml"/>
  <Override PartName="/ppt/slideLayouts/_rels/slideLayout37.xml.rels" ContentType="application/vnd.openxmlformats-package.relationships+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76.xml.rels" ContentType="application/vnd.openxmlformats-package.relationships+xml"/>
  <Override PartName="/ppt/slideLayouts/_rels/slideLayout30.xml.rels" ContentType="application/vnd.openxmlformats-package.relationships+xml"/>
  <Override PartName="/ppt/slideLayouts/_rels/slideLayout26.xml.rels" ContentType="application/vnd.openxmlformats-package.relationships+xml"/>
  <Override PartName="/ppt/slideLayouts/_rels/slideLayout25.xml.rels" ContentType="application/vnd.openxmlformats-package.relationships+xml"/>
  <Override PartName="/ppt/slideLayouts/_rels/slideLayout61.xml.rels" ContentType="application/vnd.openxmlformats-package.relationships+xml"/>
  <Override PartName="/ppt/slideLayouts/_rels/slideLayout23.xml.rels" ContentType="application/vnd.openxmlformats-package.relationships+xml"/>
  <Override PartName="/ppt/slideLayouts/_rels/slideLayout40.xml.rels" ContentType="application/vnd.openxmlformats-package.relationships+xml"/>
  <Override PartName="/ppt/slideLayouts/_rels/slideLayout28.xml.rels" ContentType="application/vnd.openxmlformats-package.relationships+xml"/>
  <Override PartName="/ppt/slideLayouts/_rels/slideLayout22.xml.rels" ContentType="application/vnd.openxmlformats-package.relationships+xml"/>
  <Override PartName="/ppt/slideLayouts/_rels/slideLayout80.xml.rels" ContentType="application/vnd.openxmlformats-package.relationships+xml"/>
  <Override PartName="/ppt/slideLayouts/_rels/slideLayout20.xml.rels" ContentType="application/vnd.openxmlformats-package.relationships+xml"/>
  <Override PartName="/ppt/slideLayouts/_rels/slideLayout77.xml.rels" ContentType="application/vnd.openxmlformats-package.relationships+xml"/>
  <Override PartName="/ppt/slideLayouts/_rels/slideLayout39.xml.rels" ContentType="application/vnd.openxmlformats-package.relationships+xml"/>
  <Override PartName="/ppt/slideLayouts/_rels/slideLayout54.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18.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38.xml.rels" ContentType="application/vnd.openxmlformats-package.relationships+xml"/>
  <Override PartName="/ppt/slideLayouts/_rels/slideLayout17.xml.rels" ContentType="application/vnd.openxmlformats-package.relationships+xml"/>
  <Override PartName="/ppt/slideLayouts/_rels/slideLayout83.xml.rels" ContentType="application/vnd.openxmlformats-package.relationships+xml"/>
  <Override PartName="/ppt/slideLayouts/_rels/slideLayout16.xml.rels" ContentType="application/vnd.openxmlformats-package.relationships+xml"/>
  <Override PartName="/ppt/slideLayouts/_rels/slideLayout64.xml.rels" ContentType="application/vnd.openxmlformats-package.relationships+xml"/>
  <Override PartName="/ppt/slideLayouts/_rels/slideLayout55.xml.rels" ContentType="application/vnd.openxmlformats-package.relationships+xml"/>
  <Override PartName="/ppt/slideLayouts/_rels/slideLayout60.xml.rels" ContentType="application/vnd.openxmlformats-package.relationships+xml"/>
  <Override PartName="/ppt/slideLayouts/_rels/slideLayout14.xml.rels" ContentType="application/vnd.openxmlformats-package.relationships+xml"/>
  <Override PartName="/ppt/slideLayouts/_rels/slideLayout32.xml.rels" ContentType="application/vnd.openxmlformats-package.relationships+xml"/>
  <Override PartName="/ppt/slideLayouts/_rels/slideLayout13.xml.rels" ContentType="application/vnd.openxmlformats-package.relationships+xml"/>
  <Override PartName="/ppt/slideLayouts/_rels/slideLayout15.xml.rels" ContentType="application/vnd.openxmlformats-package.relationships+xml"/>
  <Override PartName="/ppt/slideLayouts/_rels/slideLayout11.xml.rels" ContentType="application/vnd.openxmlformats-package.relationships+xml"/>
  <Override PartName="/ppt/slideLayouts/_rels/slideLayout42.xml.rels" ContentType="application/vnd.openxmlformats-package.relationships+xml"/>
  <Override PartName="/ppt/slideLayouts/_rels/slideLayout29.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6.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4.xml.rels" ContentType="application/vnd.openxmlformats-package.relationships+xml"/>
  <Override PartName="/ppt/slideLayouts/_rels/slideLayout3.xml.rels" ContentType="application/vnd.openxmlformats-package.relationships+xml"/>
  <Override PartName="/ppt/slideLayouts/_rels/slideLayout33.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6.xml.rels" ContentType="application/vnd.openxmlformats-package.relationships+xml"/>
  <Override PartName="/ppt/slideLayouts/_rels/slideLayout70.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83.xml" ContentType="application/vnd.openxmlformats-officedocument.presentationml.slideLayout+xml"/>
  <Override PartName="/ppt/slideLayouts/slideLayout4.xml" ContentType="application/vnd.openxmlformats-officedocument.presentationml.slideLayout+xml"/>
  <Override PartName="/ppt/slideLayouts/slideLayout66.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25.xml" ContentType="application/vnd.openxmlformats-officedocument.presentationml.slideLayout+xml"/>
  <Override PartName="/ppt/slideLayouts/slideLayout14.xml" ContentType="application/vnd.openxmlformats-officedocument.presentationml.slideLayout+xml"/>
  <Override PartName="/ppt/slideLayouts/slideLayout71.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media/image211.png" ContentType="image/png"/>
  <Override PartName="/ppt/media/image209.png" ContentType="image/png"/>
  <Override PartName="/ppt/media/image208.png" ContentType="image/png"/>
  <Override PartName="/ppt/media/image205.png" ContentType="image/png"/>
  <Override PartName="/ppt/media/image204.png" ContentType="image/png"/>
  <Override PartName="/ppt/media/image202.png" ContentType="image/png"/>
  <Override PartName="/ppt/media/image199.png" ContentType="image/png"/>
  <Override PartName="/ppt/media/image196.png" ContentType="image/png"/>
  <Override PartName="/ppt/media/image194.png" ContentType="image/png"/>
  <Override PartName="/ppt/media/image192.png" ContentType="image/png"/>
  <Override PartName="/ppt/media/image191.png" ContentType="image/png"/>
  <Override PartName="/ppt/media/image190.png" ContentType="image/png"/>
  <Override PartName="/ppt/media/image216.png" ContentType="image/png"/>
  <Override PartName="/ppt/media/image188.png" ContentType="image/png"/>
  <Override PartName="/ppt/media/image186.png" ContentType="image/png"/>
  <Override PartName="/ppt/media/image185.png" ContentType="image/png"/>
  <Override PartName="/ppt/media/image183.png" ContentType="image/png"/>
  <Override PartName="/ppt/media/image180.png" ContentType="image/png"/>
  <Override PartName="/ppt/media/image176.png" ContentType="image/png"/>
  <Override PartName="/ppt/media/image172.png" ContentType="image/png"/>
  <Override PartName="/ppt/media/image177.png" ContentType="image/png"/>
  <Override PartName="/ppt/media/image171.png" ContentType="image/png"/>
  <Override PartName="/ppt/media/image173.png" ContentType="image/png"/>
  <Override PartName="/ppt/media/image169.png" ContentType="image/png"/>
  <Override PartName="/ppt/media/image165.png" ContentType="image/png"/>
  <Override PartName="/ppt/media/image219.png" ContentType="image/png"/>
  <Override PartName="/ppt/media/image164.png" ContentType="image/png"/>
  <Override PartName="/ppt/media/image163.png" ContentType="image/png"/>
  <Override PartName="/ppt/media/image157.png" ContentType="image/png"/>
  <Override PartName="/ppt/media/image156.png" ContentType="image/png"/>
  <Override PartName="/ppt/media/image210.png" ContentType="image/png"/>
  <Override PartName="/ppt/media/image154.png" ContentType="image/png"/>
  <Override PartName="/ppt/media/image161.png" ContentType="image/png"/>
  <Override PartName="/ppt/media/image153.png" ContentType="image/png"/>
  <Override PartName="/ppt/media/image150.png" ContentType="image/png"/>
  <Override PartName="/ppt/media/image217.png" ContentType="image/png"/>
  <Override PartName="/ppt/media/image149.png" ContentType="image/png"/>
  <Override PartName="/ppt/media/image214.png" ContentType="image/png"/>
  <Override PartName="/ppt/media/image147.png" ContentType="image/png"/>
  <Override PartName="/ppt/media/image145.png" ContentType="image/png"/>
  <Override PartName="/ppt/media/image144.png" ContentType="image/png"/>
  <Override PartName="/ppt/media/image167.png" ContentType="image/png"/>
  <Override PartName="/ppt/media/image142.png" ContentType="image/png"/>
  <Override PartName="/ppt/media/image215.png" ContentType="image/png"/>
  <Override PartName="/ppt/media/image141.png" ContentType="image/png"/>
  <Override PartName="/ppt/media/image140.png" ContentType="image/png"/>
  <Override PartName="/ppt/media/image137.png" ContentType="image/png"/>
  <Override PartName="/ppt/media/image135.png" ContentType="image/png"/>
  <Override PartName="/ppt/media/image134.png" ContentType="image/png"/>
  <Override PartName="/ppt/media/image130.png" ContentType="image/png"/>
  <Override PartName="/ppt/media/image124.png" ContentType="image/png"/>
  <Override PartName="/ppt/media/image121.png" ContentType="image/png"/>
  <Override PartName="/ppt/media/image120.png" ContentType="image/png"/>
  <Override PartName="/ppt/media/image213.png" ContentType="image/png"/>
  <Override PartName="/ppt/media/image178.png" ContentType="image/png"/>
  <Override PartName="/ppt/media/image119.png" ContentType="image/png"/>
  <Override PartName="/ppt/media/image123.png" ContentType="image/png"/>
  <Override PartName="/ppt/media/image116.png" ContentType="image/png"/>
  <Override PartName="/ppt/media/image114.png" ContentType="image/png"/>
  <Override PartName="/ppt/media/image127.png" ContentType="image/png"/>
  <Override PartName="/ppt/media/image113.png" ContentType="image/png"/>
  <Override PartName="/ppt/media/image125.png" ContentType="image/png"/>
  <Override PartName="/ppt/media/image203.png" ContentType="image/png"/>
  <Override PartName="/ppt/media/image187.png" ContentType="image/png"/>
  <Override PartName="/ppt/media/image182.png" ContentType="image/png"/>
  <Override PartName="/ppt/media/image112.png" ContentType="image/png"/>
  <Override PartName="/ppt/media/image111.png" ContentType="image/png"/>
  <Override PartName="/ppt/media/image107.png" ContentType="image/png"/>
  <Override PartName="/ppt/media/image105.png" ContentType="image/png"/>
  <Override PartName="/ppt/media/image102.png" ContentType="image/png"/>
  <Override PartName="/ppt/media/image151.png" ContentType="image/png"/>
  <Override PartName="/ppt/media/image98.png" ContentType="image/png"/>
  <Override PartName="/ppt/media/image96.png" ContentType="image/png"/>
  <Override PartName="/ppt/media/image109.png" ContentType="image/png"/>
  <Override PartName="/ppt/media/image92.png" ContentType="image/png"/>
  <Override PartName="/ppt/media/image91.png" ContentType="image/png"/>
  <Override PartName="/ppt/media/image90.png" ContentType="image/png"/>
  <Override PartName="/ppt/media/image152.png" ContentType="image/png"/>
  <Override PartName="/ppt/media/image88.png" ContentType="image/png"/>
  <Override PartName="/ppt/media/image85.png" ContentType="image/png"/>
  <Override PartName="/ppt/media/image84.png" ContentType="image/png"/>
  <Override PartName="/ppt/media/image103.png" ContentType="image/png"/>
  <Override PartName="/ppt/media/image158.png" ContentType="image/png"/>
  <Override PartName="/ppt/media/image83.png" ContentType="image/png"/>
  <Override PartName="/ppt/media/image206.png" ContentType="image/png"/>
  <Override PartName="/ppt/media/image155.png" ContentType="image/png"/>
  <Override PartName="/ppt/media/image82.png" ContentType="image/png"/>
  <Override PartName="/ppt/media/image81.png" ContentType="image/png"/>
  <Override PartName="/ppt/media/image193.png" ContentType="image/png"/>
  <Override PartName="/ppt/media/image95.png" ContentType="image/png"/>
  <Override PartName="/ppt/media/image76.png" ContentType="image/png"/>
  <Override PartName="/ppt/media/image74.png" ContentType="image/png"/>
  <Override PartName="/ppt/media/image73.png" ContentType="image/png"/>
  <Override PartName="/ppt/media/image71.png" ContentType="image/png"/>
  <Override PartName="/ppt/media/image138.png" ContentType="image/png"/>
  <Override PartName="/ppt/media/image118.png" ContentType="image/png"/>
  <Override PartName="/ppt/media/image175.png" ContentType="image/png"/>
  <Override PartName="/ppt/media/image129.png" ContentType="image/png"/>
  <Override PartName="/ppt/media/image68.png" ContentType="image/png"/>
  <Override PartName="/ppt/media/image179.png" ContentType="image/png"/>
  <Override PartName="/ppt/media/image69.png" ContentType="image/png"/>
  <Override PartName="/ppt/media/image168.png" ContentType="image/png"/>
  <Override PartName="/ppt/media/image67.png" ContentType="image/png"/>
  <Override PartName="/ppt/media/image66.png" ContentType="image/png"/>
  <Override PartName="/ppt/media/image115.png" ContentType="image/png"/>
  <Override PartName="/ppt/media/image212.png" ContentType="image/png"/>
  <Override PartName="/ppt/media/image122.png" ContentType="image/png"/>
  <Override PartName="/ppt/media/image65.png" ContentType="image/png"/>
  <Override PartName="/ppt/media/image72.png" ContentType="image/png"/>
  <Override PartName="/ppt/media/image63.png" ContentType="image/png"/>
  <Override PartName="/ppt/media/image218.png" ContentType="image/png"/>
  <Override PartName="/ppt/media/image197.png" ContentType="image/png"/>
  <Override PartName="/ppt/media/image62.png" ContentType="image/png"/>
  <Override PartName="/ppt/media/image60.png" ContentType="image/png"/>
  <Override PartName="/ppt/media/image59.png" ContentType="image/png"/>
  <Override PartName="/ppt/media/image198.png" ContentType="image/png"/>
  <Override PartName="/ppt/media/image78.png" ContentType="image/png"/>
  <Override PartName="/ppt/media/image221.png" ContentType="image/png"/>
  <Override PartName="/ppt/media/image58.png" ContentType="image/png"/>
  <Override PartName="/ppt/media/image57.png" ContentType="image/png"/>
  <Override PartName="/ppt/media/image97.png" ContentType="image/png"/>
  <Override PartName="/ppt/media/image61.png" ContentType="image/png"/>
  <Override PartName="/ppt/media/image54.png" ContentType="image/png"/>
  <Override PartName="/ppt/media/image201.png" ContentType="image/png"/>
  <Override PartName="/ppt/media/image52.png" ContentType="image/png"/>
  <Override PartName="/ppt/media/image86.png" ContentType="image/png"/>
  <Override PartName="/ppt/media/image136.png" ContentType="image/png"/>
  <Override PartName="/ppt/media/image56.png" ContentType="image/png"/>
  <Override PartName="/ppt/media/image184.png" ContentType="image/png"/>
  <Override PartName="/ppt/media/image51.png" ContentType="image/png"/>
  <Override PartName="/ppt/media/image128.png" ContentType="image/png"/>
  <Override PartName="/ppt/media/image49.png" ContentType="image/png"/>
  <Override PartName="/ppt/media/image89.png" ContentType="image/png"/>
  <Override PartName="/ppt/media/image80.png" ContentType="image/png"/>
  <Override PartName="/ppt/media/image106.png" ContentType="image/png"/>
  <Override PartName="/ppt/media/image162.png" ContentType="image/png"/>
  <Override PartName="/ppt/media/image46.jpeg" ContentType="image/jpeg"/>
  <Override PartName="/ppt/media/image64.png" ContentType="image/png"/>
  <Override PartName="/ppt/media/image181.png" ContentType="image/png"/>
  <Override PartName="/ppt/media/image174.png" ContentType="image/png"/>
  <Override PartName="/ppt/media/image45.jpeg" ContentType="image/jpeg"/>
  <Override PartName="/ppt/media/image159.png" ContentType="image/png"/>
  <Override PartName="/ppt/media/image139.png" ContentType="image/png"/>
  <Override PartName="/ppt/media/image44.jpeg" ContentType="image/jpeg"/>
  <Override PartName="/ppt/media/image50.png" ContentType="image/png"/>
  <Override PartName="/ppt/media/image220.png" ContentType="image/png"/>
  <Override PartName="/ppt/media/image42.jpeg" ContentType="image/jpeg"/>
  <Override PartName="/ppt/media/image36.png" ContentType="image/png"/>
  <Override PartName="/ppt/media/image131.png" ContentType="image/png"/>
  <Override PartName="/ppt/media/image32.png" ContentType="image/png"/>
  <Override PartName="/ppt/media/image146.png" ContentType="image/png"/>
  <Override PartName="/ppt/media/image55.png" ContentType="image/png"/>
  <Override PartName="/ppt/media/image77.png" ContentType="image/png"/>
  <Override PartName="/ppt/media/image37.png" ContentType="image/png"/>
  <Override PartName="/ppt/media/image99.png" ContentType="image/png"/>
  <Override PartName="/ppt/media/image31.png" ContentType="image/png"/>
  <Override PartName="/ppt/media/image132.png" ContentType="image/png"/>
  <Override PartName="/ppt/media/image30.png" ContentType="image/png"/>
  <Override PartName="/ppt/media/image27.png" ContentType="image/png"/>
  <Override PartName="/ppt/media/image143.png" ContentType="image/png"/>
  <Override PartName="/ppt/media/image26.png" ContentType="image/png"/>
  <Override PartName="/ppt/media/image195.png" ContentType="image/png"/>
  <Override PartName="/ppt/media/image108.png" ContentType="image/png"/>
  <Override PartName="/ppt/media/image170.png" ContentType="image/png"/>
  <Override PartName="/ppt/media/image41.jpeg" ContentType="image/jpeg"/>
  <Override PartName="/ppt/media/image24.png" ContentType="image/png"/>
  <Override PartName="/ppt/media/image20.png" ContentType="image/png"/>
  <Override PartName="/ppt/media/image38.png" ContentType="image/png"/>
  <Override PartName="/ppt/media/image33.png" ContentType="image/png"/>
  <Override PartName="/ppt/media/image87.png" ContentType="image/png"/>
  <Override PartName="/ppt/media/image126.png" ContentType="image/png"/>
  <Override PartName="/ppt/media/image25.png" ContentType="image/png"/>
  <Override PartName="/ppt/media/image28.png" ContentType="image/png"/>
  <Override PartName="/ppt/media/image19.jpeg" ContentType="image/jpeg"/>
  <Override PartName="/ppt/media/image43.jpeg" ContentType="image/jpeg"/>
  <Override PartName="/ppt/media/image18.jpeg" ContentType="image/jpeg"/>
  <Override PartName="/ppt/media/image93.png" ContentType="image/png"/>
  <Override PartName="/ppt/media/image75.png" ContentType="image/png"/>
  <Override PartName="/ppt/media/image16.png" ContentType="image/png"/>
  <Override PartName="/ppt/media/image17.png" ContentType="image/png"/>
  <Override PartName="/ppt/media/image133.png" ContentType="image/png"/>
  <Override PartName="/ppt/media/image14.png" ContentType="image/png"/>
  <Override PartName="/ppt/media/image23.jpeg" ContentType="image/jpeg"/>
  <Override PartName="/ppt/media/image207.png" ContentType="image/png"/>
  <Override PartName="/ppt/media/image13.png" ContentType="image/png"/>
  <Override PartName="/ppt/media/image21.jpeg" ContentType="image/jpeg"/>
  <Override PartName="/ppt/media/image200.png" ContentType="image/png"/>
  <Override PartName="/ppt/media/image166.png" ContentType="image/png"/>
  <Override PartName="/ppt/media/image12.png" ContentType="image/png"/>
  <Override PartName="/ppt/media/image148.png" ContentType="image/png"/>
  <Override PartName="/ppt/media/image39.png" ContentType="image/png"/>
  <Override PartName="/ppt/media/image94.png" ContentType="image/png"/>
  <Override PartName="/ppt/media/image110.png" ContentType="image/png"/>
  <Override PartName="/ppt/media/image35.png" ContentType="image/png"/>
  <Override PartName="/ppt/media/image10.png" ContentType="image/png"/>
  <Override PartName="/ppt/media/image53.png" ContentType="image/png"/>
  <Override PartName="/ppt/media/image160.png" ContentType="image/png"/>
  <Override PartName="/ppt/media/image22.jpeg" ContentType="image/jpeg"/>
  <Override PartName="/ppt/media/image100.png" ContentType="image/png"/>
  <Override PartName="/ppt/media/image117.png" ContentType="image/png"/>
  <Override PartName="/ppt/media/image48.png" ContentType="image/png"/>
  <Override PartName="/ppt/media/image40.jpeg" ContentType="image/jpeg"/>
  <Override PartName="/ppt/media/image15.png" ContentType="image/png"/>
  <Override PartName="/ppt/media/image9.png" ContentType="image/png"/>
  <Override PartName="/ppt/media/image8.png" ContentType="image/png"/>
  <Override PartName="/ppt/media/image29.png" ContentType="image/png"/>
  <Override PartName="/ppt/media/image34.png" ContentType="image/png"/>
  <Override PartName="/ppt/media/image101.png" ContentType="image/png"/>
  <Override PartName="/ppt/media/image6.png" ContentType="image/png"/>
  <Override PartName="/ppt/media/image189.png" ContentType="image/png"/>
  <Override PartName="/ppt/media/image5.png" ContentType="image/png"/>
  <Override PartName="/ppt/media/image7.png" ContentType="image/png"/>
  <Override PartName="/ppt/media/image4.png" ContentType="image/png"/>
  <Override PartName="/ppt/media/image3.png" ContentType="image/png"/>
  <Override PartName="/ppt/media/image79.png" ContentType="image/png"/>
  <Override PartName="/ppt/media/image47.png" ContentType="image/png"/>
  <Override PartName="/ppt/media/image70.png" ContentType="image/png"/>
  <Override PartName="/ppt/media/image104.png" ContentType="image/png"/>
  <Override PartName="/ppt/media/image2.png" ContentType="image/png"/>
  <Override PartName="/ppt/media/image11.png" ContentType="image/png"/>
  <Override PartName="/ppt/media/image1.png" ContentType="image/png"/>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slideMaster7.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6.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 id="2147483687" r:id="rId5"/>
    <p:sldMasterId id="2147483700" r:id="rId6"/>
    <p:sldMasterId id="2147483713" r:id="rId7"/>
    <p:sldMasterId id="214748372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Lst>
  <p:sldSz cx="10058400" cy="77724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notesMaster" Target="notesMasters/notes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slide" Target="slides/slide48.xml"/><Relationship Id="rId58" Type="http://schemas.openxmlformats.org/officeDocument/2006/relationships/slide" Target="slides/slide49.xml"/><Relationship Id="rId59" Type="http://schemas.openxmlformats.org/officeDocument/2006/relationships/slide" Target="slides/slide50.xml"/><Relationship Id="rId60" Type="http://schemas.openxmlformats.org/officeDocument/2006/relationships/slide" Target="slides/slide51.xml"/><Relationship Id="rId61" Type="http://schemas.openxmlformats.org/officeDocument/2006/relationships/slide" Target="slides/slide52.xml"/><Relationship Id="rId62" Type="http://schemas.openxmlformats.org/officeDocument/2006/relationships/slide" Target="slides/slide53.xml"/><Relationship Id="rId63" Type="http://schemas.openxmlformats.org/officeDocument/2006/relationships/slide" Target="slides/slide54.xml"/><Relationship Id="rId64" Type="http://schemas.openxmlformats.org/officeDocument/2006/relationships/slide" Target="slides/slide55.xml"/><Relationship Id="rId65" Type="http://schemas.openxmlformats.org/officeDocument/2006/relationships/slide" Target="slides/slide56.xml"/><Relationship Id="rId66" Type="http://schemas.openxmlformats.org/officeDocument/2006/relationships/slide" Target="slides/slide57.xml"/><Relationship Id="rId67" Type="http://schemas.openxmlformats.org/officeDocument/2006/relationships/slide" Target="slides/slide58.xml"/><Relationship Id="rId68" Type="http://schemas.openxmlformats.org/officeDocument/2006/relationships/slide" Target="slides/slide59.xml"/>
</Relationships>
</file>

<file path=ppt/notesMasters/_rels/notesMaster1.xml.rels><?xml version="1.0" encoding="UTF-8"?>
<Relationships xmlns="http://schemas.openxmlformats.org/package/2006/relationships"><Relationship Id="rId1" Type="http://schemas.openxmlformats.org/officeDocument/2006/relationships/theme" Target="../theme/theme8.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8" name="PlaceHolder 1"/>
          <p:cNvSpPr>
            <a:spLocks noGrp="1"/>
          </p:cNvSpPr>
          <p:nvPr>
            <p:ph type="body"/>
          </p:nvPr>
        </p:nvSpPr>
        <p:spPr>
          <a:xfrm>
            <a:off x="777240" y="4777560"/>
            <a:ext cx="6217560" cy="4525920"/>
          </a:xfrm>
          <a:prstGeom prst="rect">
            <a:avLst/>
          </a:prstGeom>
        </p:spPr>
        <p:txBody>
          <a:bodyPr lIns="0" rIns="0" tIns="0" bIns="0"/>
          <a:p>
            <a:r>
              <a:rPr lang="en-US" sz="2000">
                <a:latin typeface="Arial"/>
              </a:rPr>
              <a:t>Click to edit the notes format</a:t>
            </a:r>
            <a:endParaRPr/>
          </a:p>
        </p:txBody>
      </p:sp>
      <p:sp>
        <p:nvSpPr>
          <p:cNvPr id="279" name="PlaceHolder 2"/>
          <p:cNvSpPr>
            <a:spLocks noGrp="1"/>
          </p:cNvSpPr>
          <p:nvPr>
            <p:ph type="hdr"/>
          </p:nvPr>
        </p:nvSpPr>
        <p:spPr>
          <a:xfrm>
            <a:off x="0" y="0"/>
            <a:ext cx="3372840" cy="502560"/>
          </a:xfrm>
          <a:prstGeom prst="rect">
            <a:avLst/>
          </a:prstGeom>
        </p:spPr>
        <p:txBody>
          <a:bodyPr lIns="0" rIns="0" tIns="0" bIns="0"/>
          <a:p>
            <a:r>
              <a:rPr lang="en-US" sz="1400">
                <a:latin typeface="Times New Roman"/>
              </a:rPr>
              <a:t>&lt;header&gt;</a:t>
            </a:r>
            <a:endParaRPr/>
          </a:p>
        </p:txBody>
      </p:sp>
      <p:sp>
        <p:nvSpPr>
          <p:cNvPr id="280" name="PlaceHolder 3"/>
          <p:cNvSpPr>
            <a:spLocks noGrp="1"/>
          </p:cNvSpPr>
          <p:nvPr>
            <p:ph type="dt"/>
          </p:nvPr>
        </p:nvSpPr>
        <p:spPr>
          <a:xfrm>
            <a:off x="4399200" y="0"/>
            <a:ext cx="3372840" cy="502560"/>
          </a:xfrm>
          <a:prstGeom prst="rect">
            <a:avLst/>
          </a:prstGeom>
        </p:spPr>
        <p:txBody>
          <a:bodyPr lIns="0" rIns="0" tIns="0" bIns="0"/>
          <a:p>
            <a:pPr algn="r"/>
            <a:r>
              <a:rPr lang="en-US" sz="1400">
                <a:latin typeface="Times New Roman"/>
              </a:rPr>
              <a:t>&lt;date/time&gt;</a:t>
            </a:r>
            <a:endParaRPr/>
          </a:p>
        </p:txBody>
      </p:sp>
      <p:sp>
        <p:nvSpPr>
          <p:cNvPr id="281" name="PlaceHolder 4"/>
          <p:cNvSpPr>
            <a:spLocks noGrp="1"/>
          </p:cNvSpPr>
          <p:nvPr>
            <p:ph type="ftr"/>
          </p:nvPr>
        </p:nvSpPr>
        <p:spPr>
          <a:xfrm>
            <a:off x="0" y="9555480"/>
            <a:ext cx="3372840" cy="502560"/>
          </a:xfrm>
          <a:prstGeom prst="rect">
            <a:avLst/>
          </a:prstGeom>
        </p:spPr>
        <p:txBody>
          <a:bodyPr lIns="0" rIns="0" tIns="0" bIns="0" anchor="b"/>
          <a:p>
            <a:r>
              <a:rPr lang="en-US" sz="1400">
                <a:latin typeface="Times New Roman"/>
              </a:rPr>
              <a:t>&lt;footer&gt;</a:t>
            </a:r>
            <a:endParaRPr/>
          </a:p>
        </p:txBody>
      </p:sp>
      <p:sp>
        <p:nvSpPr>
          <p:cNvPr id="282" name="PlaceHolder 5"/>
          <p:cNvSpPr>
            <a:spLocks noGrp="1"/>
          </p:cNvSpPr>
          <p:nvPr>
            <p:ph type="sldNum"/>
          </p:nvPr>
        </p:nvSpPr>
        <p:spPr>
          <a:xfrm>
            <a:off x="4399200" y="9555480"/>
            <a:ext cx="3372840" cy="502560"/>
          </a:xfrm>
          <a:prstGeom prst="rect">
            <a:avLst/>
          </a:prstGeom>
        </p:spPr>
        <p:txBody>
          <a:bodyPr lIns="0" rIns="0" tIns="0" bIns="0" anchor="b"/>
          <a:p>
            <a:pPr algn="r"/>
            <a:fld id="{E1AEB74E-C24F-4B19-8C6C-23DF170F39BD}" type="slidenum">
              <a:rPr lang="en-US" sz="1400">
                <a:latin typeface="Times New Roman"/>
              </a:rPr>
              <a:t>&lt;number&gt;</a:t>
            </a:fld>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72" name="PlaceHolder 1"/>
          <p:cNvSpPr>
            <a:spLocks noGrp="1"/>
          </p:cNvSpPr>
          <p:nvPr>
            <p:ph type="body"/>
          </p:nvPr>
        </p:nvSpPr>
        <p:spPr>
          <a:xfrm>
            <a:off x="685800" y="4400640"/>
            <a:ext cx="5486040" cy="3600000"/>
          </a:xfrm>
          <a:prstGeom prst="rect">
            <a:avLst/>
          </a:prstGeom>
        </p:spPr>
        <p:txBody>
          <a:bodyPr/>
          <a:p>
            <a:pPr>
              <a:lnSpc>
                <a:spcPct val="100000"/>
              </a:lnSpc>
              <a:buFont typeface="+mj-lt"/>
              <a:buAutoNum type="arabicPeriod"/>
            </a:pPr>
            <a:r>
              <a:rPr lang="en-US" sz="1200">
                <a:solidFill>
                  <a:srgbClr val="000000"/>
                </a:solidFill>
                <a:latin typeface="+mn-lt"/>
                <a:ea typeface="+mn-ea"/>
              </a:rPr>
              <a:t>En esta imagen podemos darnos una idea de la diferencia existente entre Data Discovery y el BI Tradicional:</a:t>
            </a:r>
            <a:endParaRPr/>
          </a:p>
          <a:p>
            <a:pPr lvl="1">
              <a:lnSpc>
                <a:spcPct val="100000"/>
              </a:lnSpc>
              <a:buFont typeface="Arial"/>
              <a:buChar char="•"/>
            </a:pPr>
            <a:r>
              <a:rPr lang="en-US" sz="1200">
                <a:solidFill>
                  <a:srgbClr val="000000"/>
                </a:solidFill>
                <a:latin typeface="+mn-lt"/>
                <a:ea typeface="+mn-ea"/>
              </a:rPr>
              <a:t>A simple vista se nota que en Data Discovery existe un menor número de procesos, esto nos permite aprender y responder con rapidez a las preguntas de negocio.</a:t>
            </a:r>
            <a:endParaRPr/>
          </a:p>
          <a:p>
            <a:pPr lvl="1">
              <a:lnSpc>
                <a:spcPct val="100000"/>
              </a:lnSpc>
              <a:buFont typeface="Arial"/>
              <a:buChar char="•"/>
            </a:pPr>
            <a:r>
              <a:rPr lang="en-US" sz="1200">
                <a:solidFill>
                  <a:srgbClr val="000000"/>
                </a:solidFill>
                <a:latin typeface="+mn-lt"/>
                <a:ea typeface="+mn-ea"/>
              </a:rPr>
              <a:t>Por otro lado en BI Tradicional como existen más procesos y esto a su vez involucran distintos departamentos lo que nos lleva a perder mucho tiempo.</a:t>
            </a:r>
            <a:endParaRPr/>
          </a:p>
          <a:p>
            <a:pPr lvl="1">
              <a:lnSpc>
                <a:spcPct val="100000"/>
              </a:lnSpc>
              <a:buFont typeface="Arial"/>
              <a:buChar char="•"/>
            </a:pPr>
            <a:r>
              <a:rPr lang="en-US" sz="1200">
                <a:solidFill>
                  <a:srgbClr val="000000"/>
                </a:solidFill>
                <a:latin typeface="+mn-lt"/>
                <a:ea typeface="+mn-ea"/>
              </a:rPr>
              <a:t>Como ejemplo podemos hablar de la construcción de un simple informe. </a:t>
            </a:r>
            <a:endParaRPr/>
          </a:p>
          <a:p>
            <a:pPr>
              <a:lnSpc>
                <a:spcPct val="100000"/>
              </a:lnSpc>
            </a:pPr>
            <a:r>
              <a:rPr lang="en-US" sz="1200">
                <a:solidFill>
                  <a:srgbClr val="000000"/>
                </a:solidFill>
                <a:latin typeface="+mn-lt"/>
                <a:ea typeface="+mn-ea"/>
              </a:rPr>
              <a:t>El gerente se hace preguntas sobre le negocio. Para llegar a la respuesta este tiene que pasar su idea al departamento de desarrollo, que se va encargar del desarrollo y luego de un tiempo, este retorna al gerente. Quizás haya pasado mucho tiempo o quizás no responda a las preguntas formuladas. Si analizamos que pudo haber causado esto, podríamos hablar de una mala interpretación de la idea del gerente y esto conllevaría a que este proceso comience nuevamente, siempre y cuando el departamento de TI esté disponible, por que puede haber una fila de espera y con esto damos oportunidad a nuestra competencia.</a:t>
            </a:r>
            <a:endParaRPr/>
          </a:p>
          <a:p>
            <a:pPr>
              <a:lnSpc>
                <a:spcPct val="100000"/>
              </a:lnSpc>
            </a:pPr>
            <a:r>
              <a:rPr lang="en-US" sz="1200">
                <a:solidFill>
                  <a:srgbClr val="000000"/>
                </a:solidFill>
                <a:latin typeface="+mn-lt"/>
                <a:ea typeface="+mn-ea"/>
              </a:rPr>
              <a:t>En cambio, en data Discovery, cuando un gerente se hace una pregunta, será el quién construirá su propia visualización, ya que la herramienta es sencilla que no requiere de conocimientos muy técnicos, así logrará analizar sus datos con mucha rapidez, lo irá adecuando a medida que surjan mas preguntas, y esto es muy importante en entornos muy dinámicos.</a:t>
            </a:r>
            <a:endParaRPr/>
          </a:p>
          <a:p>
            <a:pPr>
              <a:lnSpc>
                <a:spcPct val="100000"/>
              </a:lnSpc>
            </a:pPr>
            <a:endParaRPr/>
          </a:p>
          <a:p>
            <a:pPr>
              <a:lnSpc>
                <a:spcPct val="100000"/>
              </a:lnSpc>
            </a:pPr>
            <a:r>
              <a:rPr lang="en-US" sz="1200">
                <a:solidFill>
                  <a:srgbClr val="000000"/>
                </a:solidFill>
                <a:latin typeface="+mn-lt"/>
                <a:ea typeface="+mn-ea"/>
              </a:rPr>
              <a:t>1:25m</a:t>
            </a:r>
            <a:endParaRPr/>
          </a:p>
        </p:txBody>
      </p:sp>
      <p:sp>
        <p:nvSpPr>
          <p:cNvPr id="1073" name="TextShape 2"/>
          <p:cNvSpPr txBox="1"/>
          <p:nvPr/>
        </p:nvSpPr>
        <p:spPr>
          <a:xfrm>
            <a:off x="3884760" y="8685360"/>
            <a:ext cx="2971440" cy="458280"/>
          </a:xfrm>
          <a:prstGeom prst="rect">
            <a:avLst/>
          </a:prstGeom>
        </p:spPr>
        <p:txBody>
          <a:bodyPr anchor="b"/>
          <a:p>
            <a:pPr algn="r">
              <a:lnSpc>
                <a:spcPct val="100000"/>
              </a:lnSpc>
            </a:pPr>
            <a:fld id="{35FDE34E-DAC5-4985-A8AD-9A5405D8851D}" type="slidenum">
              <a:rPr lang="en-US" sz="1200">
                <a:solidFill>
                  <a:srgbClr val="000000"/>
                </a:solidFill>
                <a:latin typeface="+mn-lt"/>
                <a:ea typeface="+mn-ea"/>
              </a:rPr>
              <a:t>&lt;number&gt;</a:t>
            </a:fld>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74" name="PlaceHolder 1"/>
          <p:cNvSpPr>
            <a:spLocks noGrp="1"/>
          </p:cNvSpPr>
          <p:nvPr>
            <p:ph type="body"/>
          </p:nvPr>
        </p:nvSpPr>
        <p:spPr>
          <a:xfrm>
            <a:off x="685800" y="4400640"/>
            <a:ext cx="5486040" cy="3600000"/>
          </a:xfrm>
          <a:prstGeom prst="rect">
            <a:avLst/>
          </a:prstGeom>
        </p:spPr>
        <p:txBody>
          <a:bodyPr/>
          <a:p>
            <a:r>
              <a:rPr lang="en-US" sz="1200">
                <a:solidFill>
                  <a:srgbClr val="000000"/>
                </a:solidFill>
                <a:latin typeface="+mn-lt"/>
                <a:ea typeface="+mn-ea"/>
              </a:rPr>
              <a:t>En esta imagen podemos ver los 4 tipos de análisis dentro de BI, </a:t>
            </a:r>
            <a:endParaRPr/>
          </a:p>
          <a:p>
            <a:r>
              <a:rPr lang="en-US" sz="1200">
                <a:solidFill>
                  <a:srgbClr val="000000"/>
                </a:solidFill>
                <a:latin typeface="+mn-lt"/>
                <a:ea typeface="+mn-ea"/>
              </a:rPr>
              <a:t>El análisis descriptivo, el análisis de diagnostico, el predictivo y el prescriptivo</a:t>
            </a:r>
            <a:endParaRPr/>
          </a:p>
          <a:p>
            <a:pPr>
              <a:lnSpc>
                <a:spcPct val="100000"/>
              </a:lnSpc>
              <a:buFont typeface="+mj-lt"/>
              <a:buAutoNum type="arabicPeriod"/>
            </a:pPr>
            <a:r>
              <a:rPr lang="en-US" sz="1200">
                <a:solidFill>
                  <a:srgbClr val="000000"/>
                </a:solidFill>
                <a:latin typeface="+mn-lt"/>
                <a:ea typeface="+mn-ea"/>
              </a:rPr>
              <a:t>El análisis descriptivo responde a la pregunta, que sucedió, basándose en datos históricos, ejemplos: las ventas del mes, el producto mas vendido, los clientes mas rentables, etc. </a:t>
            </a:r>
            <a:endParaRPr/>
          </a:p>
          <a:p>
            <a:pPr>
              <a:lnSpc>
                <a:spcPct val="100000"/>
              </a:lnSpc>
            </a:pPr>
            <a:r>
              <a:rPr lang="en-US" sz="1200">
                <a:solidFill>
                  <a:srgbClr val="000000"/>
                </a:solidFill>
                <a:latin typeface="+mn-lt"/>
                <a:ea typeface="+mn-ea"/>
              </a:rPr>
              <a:t>La gran mayoría de las empresas hoy en día se encuentran aún en un nivel “descriptivo”, es decir, se limitan a describir las dimensiones y medidas de ciertas partes del negocio.</a:t>
            </a:r>
            <a:endParaRPr/>
          </a:p>
          <a:p>
            <a:pPr>
              <a:lnSpc>
                <a:spcPct val="100000"/>
              </a:lnSpc>
              <a:buFont typeface="+mj-lt"/>
              <a:buAutoNum type="arabicPeriod"/>
            </a:pPr>
            <a:r>
              <a:rPr lang="en-US" sz="1200">
                <a:solidFill>
                  <a:srgbClr val="000000"/>
                </a:solidFill>
                <a:latin typeface="+mn-lt"/>
                <a:ea typeface="+mn-ea"/>
              </a:rPr>
              <a:t>El análisis de diagnóstico, responde a la pregunta, por qué sucedió , por ejemplo:  En una empresa hidroeléctrica, al analizar datos de la facturación, podríamos darnos cuenta de que un mes cualquiera la recaudación fue menor en comparación a los otros meses, entonces nos preguntaríamos por qué sucedió? Al navegar un poco mas entre los datos, uno de los motivos podría ser la morosidad de algunos clientes como también, la cantidad de clientes podría haber disminuido, esto nos responde a la pregunta por qué sucedió.</a:t>
            </a:r>
            <a:endParaRPr/>
          </a:p>
          <a:p>
            <a:pPr>
              <a:lnSpc>
                <a:spcPct val="100000"/>
              </a:lnSpc>
            </a:pPr>
            <a:r>
              <a:rPr lang="en-US" sz="1200">
                <a:solidFill>
                  <a:srgbClr val="000000"/>
                </a:solidFill>
                <a:latin typeface="+mn-lt"/>
                <a:ea typeface="+mn-ea"/>
              </a:rPr>
              <a:t>      </a:t>
            </a:r>
            <a:r>
              <a:rPr lang="en-US" sz="1200">
                <a:solidFill>
                  <a:srgbClr val="000000"/>
                </a:solidFill>
                <a:latin typeface="+mn-lt"/>
                <a:ea typeface="+mn-ea"/>
              </a:rPr>
              <a:t>Mencionamos mas arriba la palabra “navegar más entre los datos”, que significa esto? es nada más es que dotar a nuestro análisis con datos de mayor granularidad o sea detallarlos más, inclusive podríamos agregar mas datos.</a:t>
            </a:r>
            <a:endParaRPr/>
          </a:p>
          <a:p>
            <a:pPr>
              <a:lnSpc>
                <a:spcPct val="100000"/>
              </a:lnSpc>
              <a:buFont typeface="+mj-lt"/>
              <a:buAutoNum type="arabicPeriod"/>
            </a:pPr>
            <a:r>
              <a:rPr lang="en-US" sz="1200">
                <a:solidFill>
                  <a:srgbClr val="000000"/>
                </a:solidFill>
                <a:latin typeface="+mn-lt"/>
                <a:ea typeface="+mn-ea"/>
              </a:rPr>
              <a:t>El análisis predictivo, responde a la pregunta, Qué pasará? </a:t>
            </a:r>
            <a:endParaRPr/>
          </a:p>
          <a:p>
            <a:pPr>
              <a:lnSpc>
                <a:spcPct val="100000"/>
              </a:lnSpc>
            </a:pPr>
            <a:r>
              <a:rPr lang="en-US" sz="1200">
                <a:solidFill>
                  <a:srgbClr val="000000"/>
                </a:solidFill>
                <a:latin typeface="+mn-lt"/>
                <a:ea typeface="+mn-ea"/>
              </a:rPr>
              <a:t>Son análisis basados en datos históricos que al combinar con reglas, algoritmos y ocasionalmente datos externos, sirven para determinar la probabilidad de que ocurran situaciones y también nos ayudan a calcular las tendencias. </a:t>
            </a:r>
            <a:endParaRPr/>
          </a:p>
          <a:p>
            <a:pPr>
              <a:lnSpc>
                <a:spcPct val="100000"/>
              </a:lnSpc>
            </a:pPr>
            <a:r>
              <a:rPr lang="en-US" sz="1200">
                <a:solidFill>
                  <a:srgbClr val="000000"/>
                </a:solidFill>
                <a:latin typeface="+mn-lt"/>
                <a:ea typeface="+mn-ea"/>
              </a:rPr>
              <a:t>Estos cálculos van mejorando su nivel de precisión con el pasar de los años.</a:t>
            </a:r>
            <a:endParaRPr/>
          </a:p>
          <a:p>
            <a:pPr>
              <a:lnSpc>
                <a:spcPct val="100000"/>
              </a:lnSpc>
            </a:pPr>
            <a:endParaRPr/>
          </a:p>
          <a:p>
            <a:pPr>
              <a:lnSpc>
                <a:spcPct val="100000"/>
              </a:lnSpc>
            </a:pPr>
            <a:r>
              <a:rPr lang="en-US" sz="1200">
                <a:solidFill>
                  <a:srgbClr val="000000"/>
                </a:solidFill>
                <a:latin typeface="+mn-lt"/>
                <a:ea typeface="+mn-ea"/>
              </a:rPr>
              <a:t>Ej: Cualquier banco o cualquier entidad financiera, podría utilizar el análisis de crédito, analizando los datos históricos del cliente para predecir si  al otorgar un crédito al cliente sería riesgoso o no y la probabilidad de que el cliente pague o no a tiempo.</a:t>
            </a:r>
            <a:endParaRPr/>
          </a:p>
          <a:p>
            <a:pPr>
              <a:lnSpc>
                <a:spcPct val="100000"/>
              </a:lnSpc>
            </a:pPr>
            <a:endParaRPr/>
          </a:p>
          <a:p>
            <a:pPr>
              <a:lnSpc>
                <a:spcPct val="100000"/>
              </a:lnSpc>
              <a:buFont typeface="+mj-lt"/>
              <a:buAutoNum type="arabicPeriod"/>
            </a:pPr>
            <a:r>
              <a:rPr lang="en-US" sz="1200">
                <a:solidFill>
                  <a:srgbClr val="000000"/>
                </a:solidFill>
                <a:latin typeface="+mn-lt"/>
                <a:ea typeface="+mn-ea"/>
              </a:rPr>
              <a:t>Y el análisis prescriptivo, que responde a la pregunta, Qué debería hacer? </a:t>
            </a:r>
            <a:endParaRPr/>
          </a:p>
          <a:p>
            <a:pPr>
              <a:lnSpc>
                <a:spcPct val="100000"/>
              </a:lnSpc>
            </a:pPr>
            <a:r>
              <a:rPr lang="en-US" sz="1200">
                <a:solidFill>
                  <a:srgbClr val="000000"/>
                </a:solidFill>
                <a:latin typeface="+mn-lt"/>
                <a:ea typeface="+mn-ea"/>
              </a:rPr>
              <a:t>implica la aplicación de las matemáticas y las ciencias de la computación que sugieren opciones de decisiones para tomar ventaja de los análisis descriptivos y predictivos ya existentes. Va mas allá del análisis predictivo por que nos sugiere las acciones probables, para llegar a disminuir los riesgos futuros y también nos muestra las posibles consecuencias que implica el tomar algunas de estas decisiones. </a:t>
            </a:r>
            <a:endParaRPr/>
          </a:p>
          <a:p>
            <a:pPr>
              <a:lnSpc>
                <a:spcPct val="100000"/>
              </a:lnSpc>
            </a:pPr>
            <a:r>
              <a:rPr lang="en-US" sz="1200">
                <a:solidFill>
                  <a:srgbClr val="000000"/>
                </a:solidFill>
                <a:latin typeface="+mn-lt"/>
                <a:ea typeface="+mn-ea"/>
              </a:rPr>
              <a:t>      </a:t>
            </a:r>
            <a:endParaRPr/>
          </a:p>
          <a:p>
            <a:pPr>
              <a:lnSpc>
                <a:spcPct val="100000"/>
              </a:lnSpc>
            </a:pPr>
            <a:r>
              <a:rPr lang="en-US" sz="1200">
                <a:solidFill>
                  <a:srgbClr val="000000"/>
                </a:solidFill>
                <a:latin typeface="+mn-lt"/>
                <a:ea typeface="+mn-ea"/>
              </a:rPr>
              <a:t>El coche de Google es un ejemplo de la analítica prescriptiva en acción. El vehículo hace millones de cálculos en cada viaje que ayudan al coche a decidir cuándo y hacia dónde dirigirse, ya sea para frenar o acelerar, o cuando cambiar de carril, las mismas decisiones que un conductor humano hace al volante.</a:t>
            </a:r>
            <a:endParaRPr/>
          </a:p>
          <a:p>
            <a:pPr>
              <a:lnSpc>
                <a:spcPct val="100000"/>
              </a:lnSpc>
            </a:pPr>
            <a:endParaRPr/>
          </a:p>
          <a:p>
            <a:pPr>
              <a:lnSpc>
                <a:spcPct val="100000"/>
              </a:lnSpc>
            </a:pPr>
            <a:r>
              <a:rPr lang="en-US" sz="1200">
                <a:solidFill>
                  <a:srgbClr val="000000"/>
                </a:solidFill>
                <a:latin typeface="+mn-lt"/>
                <a:ea typeface="+mn-ea"/>
              </a:rPr>
              <a:t>Con esto finalizamos la primera parte de la presentación que definen algunos conceptos sobre Business Intelligence y data Discovery, a continuación mi compañero les hablará sobre los criterios que nos llevó a la selección de la herramienta que utilizamos para aplicar data Discovery y también nos mostrará las visualizaciones construidas en este proyecto.</a:t>
            </a:r>
            <a:endParaRPr/>
          </a:p>
          <a:p>
            <a:pPr>
              <a:lnSpc>
                <a:spcPct val="100000"/>
              </a:lnSpc>
            </a:pPr>
            <a:endParaRPr/>
          </a:p>
          <a:p>
            <a:pPr>
              <a:lnSpc>
                <a:spcPct val="100000"/>
              </a:lnSpc>
            </a:pPr>
            <a:r>
              <a:rPr lang="en-US" sz="1200">
                <a:solidFill>
                  <a:srgbClr val="000000"/>
                </a:solidFill>
                <a:latin typeface="+mn-lt"/>
                <a:ea typeface="+mn-ea"/>
              </a:rPr>
              <a:t>3.3.m</a:t>
            </a:r>
            <a:endParaRPr/>
          </a:p>
        </p:txBody>
      </p:sp>
      <p:sp>
        <p:nvSpPr>
          <p:cNvPr id="1075" name="TextShape 2"/>
          <p:cNvSpPr txBox="1"/>
          <p:nvPr/>
        </p:nvSpPr>
        <p:spPr>
          <a:xfrm>
            <a:off x="3884760" y="8685360"/>
            <a:ext cx="2971440" cy="458280"/>
          </a:xfrm>
          <a:prstGeom prst="rect">
            <a:avLst/>
          </a:prstGeom>
        </p:spPr>
        <p:txBody>
          <a:bodyPr anchor="b"/>
          <a:p>
            <a:pPr algn="r">
              <a:lnSpc>
                <a:spcPct val="100000"/>
              </a:lnSpc>
            </a:pPr>
            <a:fld id="{8728C2EF-9187-4D2E-9F60-73D48FD04078}" type="slidenum">
              <a:rPr lang="en-US" sz="1200">
                <a:solidFill>
                  <a:srgbClr val="000000"/>
                </a:solidFill>
                <a:latin typeface="+mn-lt"/>
                <a:ea typeface="+mn-ea"/>
              </a:rPr>
              <a:t>&lt;number&gt;</a:t>
            </a:fld>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76" name="PlaceHolder 1"/>
          <p:cNvSpPr>
            <a:spLocks noGrp="1"/>
          </p:cNvSpPr>
          <p:nvPr>
            <p:ph type="body"/>
          </p:nvPr>
        </p:nvSpPr>
        <p:spPr>
          <a:xfrm>
            <a:off x="685800" y="4400640"/>
            <a:ext cx="5486040" cy="3600000"/>
          </a:xfrm>
          <a:prstGeom prst="rect">
            <a:avLst/>
          </a:prstGeom>
        </p:spPr>
        <p:txBody>
          <a:bodyPr/>
          <a:p>
            <a:pPr>
              <a:lnSpc>
                <a:spcPct val="100000"/>
              </a:lnSpc>
            </a:pPr>
            <a:r>
              <a:rPr lang="en-US" sz="1200">
                <a:solidFill>
                  <a:srgbClr val="000000"/>
                </a:solidFill>
                <a:latin typeface="+mn-lt"/>
                <a:ea typeface="+mn-ea"/>
              </a:rPr>
              <a:t>https://www.gartner.com/doc/2560415/gartner-evaluates-vendors-markets-magic</a:t>
            </a:r>
            <a:r>
              <a:rPr lang="en-US" sz="1200">
                <a:solidFill>
                  <a:srgbClr val="000000"/>
                </a:solidFill>
                <a:latin typeface="+mn-lt"/>
                <a:ea typeface="+mn-ea"/>
              </a:rPr>
              <a:t>
</a:t>
            </a:r>
            <a:r>
              <a:rPr lang="en-US" sz="1200">
                <a:solidFill>
                  <a:srgbClr val="000000"/>
                </a:solidFill>
                <a:latin typeface="+mn-lt"/>
                <a:ea typeface="+mn-ea"/>
              </a:rPr>
              <a:t>
</a:t>
            </a:r>
            <a:r>
              <a:rPr lang="en-US" sz="1200">
                <a:solidFill>
                  <a:srgbClr val="000000"/>
                </a:solidFill>
                <a:latin typeface="+mn-lt"/>
                <a:ea typeface="+mn-ea"/>
              </a:rPr>
              <a:t>En esta sección explicamos el cuadrante mágico de Gartner, el cual sirvió como criterio para ubicarle a tableau como líder de las herramientas de BI y que posteriormente nos ayudó a escoger esta herramienta.</a:t>
            </a:r>
            <a:endParaRPr/>
          </a:p>
          <a:p>
            <a:pPr>
              <a:lnSpc>
                <a:spcPct val="100000"/>
              </a:lnSpc>
            </a:pPr>
            <a:endParaRPr/>
          </a:p>
          <a:p>
            <a:pPr>
              <a:lnSpc>
                <a:spcPct val="100000"/>
              </a:lnSpc>
            </a:pPr>
            <a:r>
              <a:rPr lang="en-US" sz="1200">
                <a:solidFill>
                  <a:srgbClr val="000000"/>
                </a:solidFill>
                <a:latin typeface="+mn-lt"/>
                <a:ea typeface="+mn-ea"/>
              </a:rPr>
              <a:t>Como he dicho el cuadrante mágico fue creado por Gartner y quién es Gartner?</a:t>
            </a:r>
            <a:endParaRPr/>
          </a:p>
          <a:p>
            <a:pPr>
              <a:lnSpc>
                <a:spcPct val="100000"/>
              </a:lnSpc>
            </a:pPr>
            <a:r>
              <a:rPr b="1" lang="en-US" sz="1200">
                <a:solidFill>
                  <a:srgbClr val="000000"/>
                </a:solidFill>
                <a:latin typeface="+mn-lt"/>
                <a:ea typeface="+mn-ea"/>
              </a:rPr>
              <a:t>Gartner </a:t>
            </a:r>
            <a:r>
              <a:rPr lang="en-US" sz="1200">
                <a:solidFill>
                  <a:srgbClr val="000000"/>
                </a:solidFill>
                <a:latin typeface="+mn-lt"/>
                <a:ea typeface="+mn-ea"/>
              </a:rPr>
              <a:t>es una empresa consultora y de investigación en el área de la </a:t>
            </a:r>
            <a:r>
              <a:rPr lang="en-US" sz="1200">
                <a:solidFill>
                  <a:srgbClr val="000000"/>
                </a:solidFill>
                <a:latin typeface="+mn-lt"/>
                <a:ea typeface="+mn-ea"/>
              </a:rPr>
              <a:t>tecnología de la información</a:t>
            </a:r>
            <a:r>
              <a:rPr lang="en-US" sz="1200">
                <a:solidFill>
                  <a:srgbClr val="000000"/>
                </a:solidFill>
                <a:latin typeface="+mn-lt"/>
                <a:ea typeface="+mn-ea"/>
              </a:rPr>
              <a:t>, con sede en </a:t>
            </a:r>
            <a:r>
              <a:rPr lang="en-US" sz="1200">
                <a:solidFill>
                  <a:srgbClr val="000000"/>
                </a:solidFill>
                <a:latin typeface="+mn-lt"/>
                <a:ea typeface="+mn-ea"/>
              </a:rPr>
              <a:t>Estados Unidos</a:t>
            </a:r>
            <a:r>
              <a:rPr lang="en-US" sz="1200">
                <a:solidFill>
                  <a:srgbClr val="000000"/>
                </a:solidFill>
                <a:latin typeface="+mn-lt"/>
                <a:ea typeface="+mn-ea"/>
              </a:rPr>
              <a:t> e incluye entre sus clientes a algunas de las más grandes empresas, como agencias de gobierno, empresas tecnológicas entre otras.</a:t>
            </a:r>
            <a:endParaRPr/>
          </a:p>
          <a:p>
            <a:pPr>
              <a:lnSpc>
                <a:spcPct val="100000"/>
              </a:lnSpc>
            </a:pPr>
            <a:endParaRPr/>
          </a:p>
          <a:p>
            <a:pPr>
              <a:lnSpc>
                <a:spcPct val="100000"/>
              </a:lnSpc>
            </a:pPr>
            <a:r>
              <a:rPr lang="en-US" sz="1200">
                <a:solidFill>
                  <a:srgbClr val="000000"/>
                </a:solidFill>
                <a:latin typeface="+mn-lt"/>
                <a:ea typeface="+mn-ea"/>
              </a:rPr>
              <a:t>Para qué Gartner utiliza el cuadrante mágico?</a:t>
            </a:r>
            <a:endParaRPr/>
          </a:p>
          <a:p>
            <a:pPr>
              <a:lnSpc>
                <a:spcPct val="100000"/>
              </a:lnSpc>
            </a:pPr>
            <a:r>
              <a:rPr lang="en-US" sz="1200">
                <a:solidFill>
                  <a:srgbClr val="000000"/>
                </a:solidFill>
                <a:latin typeface="+mn-lt"/>
                <a:ea typeface="+mn-ea"/>
              </a:rPr>
              <a:t>Gartner utiliza el cuadrante mágico para presentar los resultados de una investigación y las categoriza en 4 cuandrantes y 2 ejes:</a:t>
            </a:r>
            <a:endParaRPr/>
          </a:p>
          <a:p>
            <a:pPr>
              <a:lnSpc>
                <a:spcPct val="100000"/>
              </a:lnSpc>
            </a:pPr>
            <a:r>
              <a:rPr lang="en-US" sz="1200">
                <a:solidFill>
                  <a:srgbClr val="000000"/>
                </a:solidFill>
                <a:latin typeface="+mn-lt"/>
                <a:ea typeface="+mn-ea"/>
              </a:rPr>
              <a:t>
</a:t>
            </a:r>
            <a:r>
              <a:rPr lang="en-US" sz="1200">
                <a:solidFill>
                  <a:srgbClr val="000000"/>
                </a:solidFill>
                <a:latin typeface="+mn-lt"/>
                <a:ea typeface="+mn-ea"/>
              </a:rPr>
              <a:t>Sus 4 cuadrantes se conocen por los sgtes. Nombres: </a:t>
            </a:r>
            <a:r>
              <a:rPr lang="en-US" sz="1200">
                <a:solidFill>
                  <a:srgbClr val="000000"/>
                </a:solidFill>
                <a:latin typeface="+mn-lt"/>
                <a:ea typeface="+mn-ea"/>
              </a:rPr>
              <a:t>
</a:t>
            </a:r>
            <a:r>
              <a:rPr lang="en-US" sz="1200">
                <a:solidFill>
                  <a:srgbClr val="000000"/>
                </a:solidFill>
                <a:latin typeface="+mn-lt"/>
                <a:ea typeface="+mn-ea"/>
              </a:rPr>
              <a:t>Jugadores de Nicho o proveedores especializados, Visionarios, Aspirantes y Lideres.</a:t>
            </a:r>
            <a:endParaRPr/>
          </a:p>
          <a:p>
            <a:pPr>
              <a:lnSpc>
                <a:spcPct val="100000"/>
              </a:lnSpc>
            </a:pPr>
            <a:endParaRPr/>
          </a:p>
          <a:p>
            <a:pPr>
              <a:lnSpc>
                <a:spcPct val="100000"/>
              </a:lnSpc>
            </a:pPr>
            <a:r>
              <a:rPr lang="en-US" sz="1200">
                <a:solidFill>
                  <a:srgbClr val="000000"/>
                </a:solidFill>
                <a:latin typeface="+mn-lt"/>
                <a:ea typeface="+mn-ea"/>
              </a:rPr>
              <a:t>Y sus 2 ejes son conocidos por Integridad de la visión y Capacidad para ejecutar.</a:t>
            </a:r>
            <a:endParaRPr/>
          </a:p>
          <a:p>
            <a:pPr>
              <a:lnSpc>
                <a:spcPct val="100000"/>
              </a:lnSpc>
            </a:pPr>
            <a:endParaRPr/>
          </a:p>
          <a:p>
            <a:pPr>
              <a:lnSpc>
                <a:spcPct val="100000"/>
              </a:lnSpc>
            </a:pPr>
            <a:r>
              <a:rPr lang="en-US" sz="1200">
                <a:solidFill>
                  <a:srgbClr val="000000"/>
                </a:solidFill>
                <a:latin typeface="+mn-lt"/>
                <a:ea typeface="+mn-ea"/>
              </a:rPr>
              <a:t>58s</a:t>
            </a:r>
            <a:endParaRPr/>
          </a:p>
          <a:p>
            <a:pPr>
              <a:lnSpc>
                <a:spcPct val="100000"/>
              </a:lnSpc>
            </a:pPr>
            <a:r>
              <a:rPr lang="en-US" sz="1200">
                <a:solidFill>
                  <a:srgbClr val="000000"/>
                </a:solidFill>
                <a:latin typeface="+mn-lt"/>
                <a:ea typeface="+mn-ea"/>
              </a:rPr>
              <a:t> </a:t>
            </a:r>
            <a:endParaRPr/>
          </a:p>
        </p:txBody>
      </p:sp>
      <p:sp>
        <p:nvSpPr>
          <p:cNvPr id="1077" name="TextShape 2"/>
          <p:cNvSpPr txBox="1"/>
          <p:nvPr/>
        </p:nvSpPr>
        <p:spPr>
          <a:xfrm>
            <a:off x="3884760" y="8685360"/>
            <a:ext cx="2971440" cy="458280"/>
          </a:xfrm>
          <a:prstGeom prst="rect">
            <a:avLst/>
          </a:prstGeom>
        </p:spPr>
        <p:txBody>
          <a:bodyPr anchor="b"/>
          <a:p>
            <a:pPr algn="r">
              <a:lnSpc>
                <a:spcPct val="100000"/>
              </a:lnSpc>
            </a:pPr>
            <a:fld id="{86DCDF45-A361-44D5-B1FA-2AA8FB652AF4}" type="slidenum">
              <a:rPr lang="en-US" sz="1200">
                <a:solidFill>
                  <a:srgbClr val="000000"/>
                </a:solidFill>
                <a:latin typeface="+mn-lt"/>
                <a:ea typeface="+mn-ea"/>
              </a:rPr>
              <a:t>&lt;number&gt;</a:t>
            </a:fld>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78" name="PlaceHolder 1"/>
          <p:cNvSpPr>
            <a:spLocks noGrp="1"/>
          </p:cNvSpPr>
          <p:nvPr>
            <p:ph type="body"/>
          </p:nvPr>
        </p:nvSpPr>
        <p:spPr>
          <a:xfrm>
            <a:off x="685800" y="4400640"/>
            <a:ext cx="5486040" cy="3600000"/>
          </a:xfrm>
          <a:prstGeom prst="rect">
            <a:avLst/>
          </a:prstGeom>
        </p:spPr>
        <p:txBody>
          <a:bodyPr/>
          <a:p>
            <a:pPr>
              <a:lnSpc>
                <a:spcPct val="100000"/>
              </a:lnSpc>
            </a:pPr>
            <a:r>
              <a:rPr b="1" i="1" lang="en-US" sz="1200">
                <a:solidFill>
                  <a:srgbClr val="000000"/>
                </a:solidFill>
                <a:latin typeface="+mn-lt"/>
                <a:ea typeface="+mn-ea"/>
              </a:rPr>
              <a:t>Integridad de la visión</a:t>
            </a:r>
            <a:r>
              <a:rPr b="1" lang="en-US" sz="1200">
                <a:solidFill>
                  <a:srgbClr val="000000"/>
                </a:solidFill>
                <a:latin typeface="+mn-lt"/>
                <a:ea typeface="+mn-ea"/>
              </a:rPr>
              <a:t> o </a:t>
            </a:r>
            <a:r>
              <a:rPr lang="en-US" sz="1200">
                <a:solidFill>
                  <a:srgbClr val="000000"/>
                </a:solidFill>
                <a:latin typeface="+mn-lt"/>
                <a:ea typeface="+mn-ea"/>
              </a:rPr>
              <a:t>eje X </a:t>
            </a:r>
            <a:endParaRPr/>
          </a:p>
          <a:p>
            <a:pPr>
              <a:lnSpc>
                <a:spcPct val="100000"/>
              </a:lnSpc>
            </a:pPr>
            <a:r>
              <a:rPr lang="en-US" sz="1200">
                <a:solidFill>
                  <a:srgbClr val="000000"/>
                </a:solidFill>
                <a:latin typeface="+mn-lt"/>
                <a:ea typeface="+mn-ea"/>
              </a:rPr>
              <a:t>Es la capacidad de anticiparse y adaptarse a las necesidades del mercado, por ejemplo: características de un producto en específico que posee un proveedor y que obligue a los demás a reaccionar para mantenerse al ritmo, un ejemplo de esto podría ser Snapchat y Facebook.</a:t>
            </a:r>
            <a:endParaRPr/>
          </a:p>
          <a:p>
            <a:pPr>
              <a:lnSpc>
                <a:spcPct val="100000"/>
              </a:lnSpc>
            </a:pPr>
            <a:endParaRPr/>
          </a:p>
          <a:p>
            <a:pPr>
              <a:lnSpc>
                <a:spcPct val="100000"/>
              </a:lnSpc>
            </a:pPr>
            <a:r>
              <a:rPr lang="en-US" sz="1200">
                <a:solidFill>
                  <a:srgbClr val="000000"/>
                </a:solidFill>
                <a:latin typeface="+mn-lt"/>
                <a:ea typeface="+mn-ea"/>
              </a:rPr>
              <a:t>Existen varias maneras de medir la integridad de la visión, una de ellas es la capacidad de entender las necesidades de los clientes, establecer estrategias de marketing, estrategias de ventas, innovaciones o sea hacer que tus productos se destaquen antes los demás y trabajar para que en el futuro se mantenga en esa posición pero sin la capacidad de ejecutar no llegaríamos a ser competitivos.</a:t>
            </a:r>
            <a:endParaRPr/>
          </a:p>
          <a:p>
            <a:pPr>
              <a:lnSpc>
                <a:spcPct val="100000"/>
              </a:lnSpc>
            </a:pPr>
            <a:endParaRPr/>
          </a:p>
          <a:p>
            <a:pPr>
              <a:lnSpc>
                <a:spcPct val="100000"/>
              </a:lnSpc>
            </a:pPr>
            <a:r>
              <a:rPr lang="en-US" sz="1200">
                <a:solidFill>
                  <a:srgbClr val="000000"/>
                </a:solidFill>
                <a:latin typeface="+mn-lt"/>
                <a:ea typeface="+mn-ea"/>
              </a:rPr>
              <a:t>40s</a:t>
            </a:r>
            <a:endParaRPr/>
          </a:p>
        </p:txBody>
      </p:sp>
      <p:sp>
        <p:nvSpPr>
          <p:cNvPr id="1079" name="TextShape 2"/>
          <p:cNvSpPr txBox="1"/>
          <p:nvPr/>
        </p:nvSpPr>
        <p:spPr>
          <a:xfrm>
            <a:off x="3884760" y="8685360"/>
            <a:ext cx="2971440" cy="458280"/>
          </a:xfrm>
          <a:prstGeom prst="rect">
            <a:avLst/>
          </a:prstGeom>
        </p:spPr>
        <p:txBody>
          <a:bodyPr anchor="b"/>
          <a:p>
            <a:pPr algn="r">
              <a:lnSpc>
                <a:spcPct val="100000"/>
              </a:lnSpc>
            </a:pPr>
            <a:fld id="{6F60D8D2-79F5-426B-AF3F-B7749E858A79}" type="slidenum">
              <a:rPr lang="en-US" sz="1200">
                <a:solidFill>
                  <a:srgbClr val="000000"/>
                </a:solidFill>
                <a:latin typeface="+mn-lt"/>
                <a:ea typeface="+mn-ea"/>
              </a:rPr>
              <a:t>&lt;number&gt;</a:t>
            </a:fld>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80" name="PlaceHolder 1"/>
          <p:cNvSpPr>
            <a:spLocks noGrp="1"/>
          </p:cNvSpPr>
          <p:nvPr>
            <p:ph type="body"/>
          </p:nvPr>
        </p:nvSpPr>
        <p:spPr>
          <a:xfrm>
            <a:off x="685800" y="4400640"/>
            <a:ext cx="5486040" cy="3600000"/>
          </a:xfrm>
          <a:prstGeom prst="rect">
            <a:avLst/>
          </a:prstGeom>
        </p:spPr>
        <p:txBody>
          <a:bodyPr/>
          <a:p>
            <a:pPr>
              <a:lnSpc>
                <a:spcPct val="100000"/>
              </a:lnSpc>
            </a:pPr>
            <a:r>
              <a:rPr b="1" i="1" lang="en-US" sz="1200">
                <a:solidFill>
                  <a:srgbClr val="000000"/>
                </a:solidFill>
                <a:latin typeface="+mn-lt"/>
                <a:ea typeface="+mn-ea"/>
              </a:rPr>
              <a:t>Qué es la capacidad para Ejecutar o el eje Y?</a:t>
            </a:r>
            <a:endParaRPr/>
          </a:p>
          <a:p>
            <a:pPr>
              <a:lnSpc>
                <a:spcPct val="100000"/>
              </a:lnSpc>
            </a:pPr>
            <a:endParaRPr/>
          </a:p>
          <a:p>
            <a:pPr>
              <a:lnSpc>
                <a:spcPct val="100000"/>
              </a:lnSpc>
            </a:pPr>
            <a:r>
              <a:rPr lang="en-US" sz="1200">
                <a:solidFill>
                  <a:srgbClr val="000000"/>
                </a:solidFill>
                <a:latin typeface="+mn-lt"/>
                <a:ea typeface="+mn-ea"/>
              </a:rPr>
              <a:t>Es llevar a cabo una visión con un alto nivel de eficiencia. Uno puede tener muchas ideas pero al final nunca las aplica o las aplica con poca eficiencia.</a:t>
            </a:r>
            <a:endParaRPr/>
          </a:p>
          <a:p>
            <a:pPr>
              <a:lnSpc>
                <a:spcPct val="100000"/>
              </a:lnSpc>
            </a:pPr>
            <a:endParaRPr/>
          </a:p>
          <a:p>
            <a:pPr>
              <a:lnSpc>
                <a:spcPct val="100000"/>
              </a:lnSpc>
            </a:pPr>
            <a:r>
              <a:rPr lang="en-US" sz="1200">
                <a:solidFill>
                  <a:srgbClr val="000000"/>
                </a:solidFill>
                <a:latin typeface="+mn-lt"/>
                <a:ea typeface="+mn-ea"/>
              </a:rPr>
              <a:t>Existen varias maneras de medir la capacidad para ejecutar de una empresa.</a:t>
            </a:r>
            <a:endParaRPr/>
          </a:p>
          <a:p>
            <a:pPr>
              <a:lnSpc>
                <a:spcPct val="100000"/>
              </a:lnSpc>
            </a:pPr>
            <a:endParaRPr/>
          </a:p>
          <a:p>
            <a:pPr>
              <a:lnSpc>
                <a:spcPct val="100000"/>
              </a:lnSpc>
            </a:pPr>
            <a:r>
              <a:rPr lang="en-US" sz="1200">
                <a:solidFill>
                  <a:srgbClr val="000000"/>
                </a:solidFill>
                <a:latin typeface="+mn-lt"/>
                <a:ea typeface="+mn-ea"/>
              </a:rPr>
              <a:t>Una de ellas por ejemplo es que los productos o servicios básicos ofrecidos por la misma deben ser lo suficientemente buenos para competir y satisfacer las necesidades del mercado.</a:t>
            </a:r>
            <a:endParaRPr/>
          </a:p>
          <a:p>
            <a:pPr>
              <a:lnSpc>
                <a:spcPct val="100000"/>
              </a:lnSpc>
            </a:pPr>
            <a:endParaRPr/>
          </a:p>
          <a:p>
            <a:pPr>
              <a:lnSpc>
                <a:spcPct val="100000"/>
              </a:lnSpc>
            </a:pPr>
            <a:r>
              <a:rPr lang="en-US" sz="1200">
                <a:solidFill>
                  <a:srgbClr val="000000"/>
                </a:solidFill>
                <a:latin typeface="+mn-lt"/>
                <a:ea typeface="+mn-ea"/>
              </a:rPr>
              <a:t>Las capacidades del proveedor en las actividades de las pre-ventas, estas pueden ser fijar un precio, negociar una compra entre otras.</a:t>
            </a:r>
            <a:endParaRPr/>
          </a:p>
          <a:p>
            <a:pPr>
              <a:lnSpc>
                <a:spcPct val="100000"/>
              </a:lnSpc>
            </a:pPr>
            <a:r>
              <a:rPr lang="en-US" sz="1200">
                <a:solidFill>
                  <a:srgbClr val="000000"/>
                </a:solidFill>
                <a:latin typeface="+mn-lt"/>
                <a:ea typeface="+mn-ea"/>
              </a:rPr>
              <a:t>La capacidad de respuesta al mercado ya que los competidores actúan, las necesidades de los clientes evolucionan y la dinámica del mercado cambia y aún así debemos ser flexibles y lograr ser exitosos.</a:t>
            </a:r>
            <a:endParaRPr/>
          </a:p>
          <a:p>
            <a:pPr>
              <a:lnSpc>
                <a:spcPct val="100000"/>
              </a:lnSpc>
            </a:pPr>
            <a:endParaRPr/>
          </a:p>
          <a:p>
            <a:pPr>
              <a:lnSpc>
                <a:spcPct val="100000"/>
              </a:lnSpc>
            </a:pPr>
            <a:r>
              <a:rPr lang="en-US" sz="1200">
                <a:solidFill>
                  <a:srgbClr val="000000"/>
                </a:solidFill>
                <a:latin typeface="+mn-lt"/>
                <a:ea typeface="+mn-ea"/>
              </a:rPr>
              <a:t>Claridad, calidad y creatividad para promover la marca y así influenciar el mercado con una identidad positiva del producto.</a:t>
            </a:r>
            <a:endParaRPr/>
          </a:p>
          <a:p>
            <a:pPr>
              <a:lnSpc>
                <a:spcPct val="100000"/>
              </a:lnSpc>
            </a:pPr>
            <a:r>
              <a:rPr lang="en-US" sz="1200">
                <a:solidFill>
                  <a:srgbClr val="000000"/>
                </a:solidFill>
                <a:latin typeface="+mn-lt"/>
                <a:ea typeface="+mn-ea"/>
              </a:rPr>
              <a:t>Que la experiencia de los clientes al recibir soporte sea óptima ya que esto suele acarrear ineficiencias ya sea por la demora o la calidad en la atención causando la frustración de algunos clientes.</a:t>
            </a:r>
            <a:endParaRPr/>
          </a:p>
          <a:p>
            <a:pPr>
              <a:lnSpc>
                <a:spcPct val="100000"/>
              </a:lnSpc>
            </a:pPr>
            <a:endParaRPr/>
          </a:p>
          <a:p>
            <a:pPr>
              <a:lnSpc>
                <a:spcPct val="100000"/>
              </a:lnSpc>
            </a:pPr>
            <a:r>
              <a:rPr lang="en-US" sz="1200">
                <a:solidFill>
                  <a:srgbClr val="000000"/>
                </a:solidFill>
                <a:latin typeface="+mn-lt"/>
                <a:ea typeface="+mn-ea"/>
              </a:rPr>
              <a:t>60s</a:t>
            </a:r>
            <a:endParaRPr/>
          </a:p>
        </p:txBody>
      </p:sp>
      <p:sp>
        <p:nvSpPr>
          <p:cNvPr id="1081" name="TextShape 2"/>
          <p:cNvSpPr txBox="1"/>
          <p:nvPr/>
        </p:nvSpPr>
        <p:spPr>
          <a:xfrm>
            <a:off x="3884760" y="8685360"/>
            <a:ext cx="2971440" cy="458280"/>
          </a:xfrm>
          <a:prstGeom prst="rect">
            <a:avLst/>
          </a:prstGeom>
        </p:spPr>
        <p:txBody>
          <a:bodyPr anchor="b"/>
          <a:p>
            <a:pPr algn="r">
              <a:lnSpc>
                <a:spcPct val="100000"/>
              </a:lnSpc>
            </a:pPr>
            <a:fld id="{7A4F163E-23CE-4DF9-A3BF-FA0E3F335332}" type="slidenum">
              <a:rPr lang="en-US" sz="1200">
                <a:solidFill>
                  <a:srgbClr val="000000"/>
                </a:solidFill>
                <a:latin typeface="+mn-lt"/>
                <a:ea typeface="+mn-ea"/>
              </a:rPr>
              <a:t>&lt;number&gt;</a:t>
            </a:fld>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82" name="PlaceHolder 1"/>
          <p:cNvSpPr>
            <a:spLocks noGrp="1"/>
          </p:cNvSpPr>
          <p:nvPr>
            <p:ph type="body"/>
          </p:nvPr>
        </p:nvSpPr>
        <p:spPr>
          <a:xfrm>
            <a:off x="685800" y="4400640"/>
            <a:ext cx="5486040" cy="3600000"/>
          </a:xfrm>
          <a:prstGeom prst="rect">
            <a:avLst/>
          </a:prstGeom>
        </p:spPr>
        <p:txBody>
          <a:bodyPr/>
          <a:p>
            <a:pPr>
              <a:lnSpc>
                <a:spcPct val="100000"/>
              </a:lnSpc>
            </a:pPr>
            <a:r>
              <a:rPr lang="en-US" sz="1200">
                <a:solidFill>
                  <a:srgbClr val="000000"/>
                </a:solidFill>
                <a:latin typeface="+mn-lt"/>
                <a:ea typeface="+mn-ea"/>
              </a:rPr>
              <a:t>CUADRANTES:</a:t>
            </a:r>
            <a:endParaRPr/>
          </a:p>
          <a:p>
            <a:pPr>
              <a:lnSpc>
                <a:spcPct val="100000"/>
              </a:lnSpc>
            </a:pPr>
            <a:r>
              <a:rPr b="1" lang="en-US" sz="1200">
                <a:solidFill>
                  <a:srgbClr val="333333"/>
                </a:solidFill>
                <a:latin typeface="Georgia"/>
                <a:ea typeface="+mn-ea"/>
              </a:rPr>
              <a:t>Jugadores de nichos (niche players): </a:t>
            </a:r>
            <a:r>
              <a:rPr lang="en-US" sz="1200">
                <a:solidFill>
                  <a:srgbClr val="333333"/>
                </a:solidFill>
                <a:latin typeface="Georgia"/>
                <a:ea typeface="+mn-ea"/>
              </a:rPr>
              <a:t>son proveedores enfocados a determinadas áreas de las tecnologías, sin disponer de una suite completa. Esto podría ser porque ellos se centran en funcionalidades específicas o en las necesidades de un región en particular o porque ellos están recientemente en el mercado.</a:t>
            </a:r>
            <a:endParaRPr/>
          </a:p>
          <a:p>
            <a:pPr>
              <a:lnSpc>
                <a:spcPct val="100000"/>
              </a:lnSpc>
            </a:pPr>
            <a:endParaRPr/>
          </a:p>
          <a:p>
            <a:pPr>
              <a:lnSpc>
                <a:spcPct val="100000"/>
              </a:lnSpc>
            </a:pPr>
            <a:r>
              <a:rPr lang="en-US" sz="1200">
                <a:solidFill>
                  <a:srgbClr val="000000"/>
                </a:solidFill>
                <a:latin typeface="+mn-lt"/>
                <a:ea typeface="+mn-ea"/>
              </a:rPr>
              <a:t>Un proveedor de nicho podría ser una buena elección ya que generalmente estos tienden a adaptarse a tus necesidades pero a largo plazo esta selección podría ser riesgosa ya que estos no se mueven al ritmo del mercado.</a:t>
            </a:r>
            <a:endParaRPr/>
          </a:p>
          <a:p>
            <a:pPr>
              <a:lnSpc>
                <a:spcPct val="100000"/>
              </a:lnSpc>
            </a:pPr>
            <a:r>
              <a:rPr lang="en-US" sz="1200">
                <a:solidFill>
                  <a:srgbClr val="333333"/>
                </a:solidFill>
                <a:latin typeface="Georgia"/>
                <a:ea typeface="+mn-ea"/>
              </a:rPr>
              <a:t> </a:t>
            </a:r>
            <a:r>
              <a:rPr lang="en-US" sz="1200">
                <a:solidFill>
                  <a:srgbClr val="333333"/>
                </a:solidFill>
                <a:latin typeface="Georgia"/>
                <a:ea typeface="+mn-ea"/>
              </a:rPr>
              <a:t>30s</a:t>
            </a:r>
            <a:endParaRPr/>
          </a:p>
        </p:txBody>
      </p:sp>
      <p:sp>
        <p:nvSpPr>
          <p:cNvPr id="1083" name="TextShape 2"/>
          <p:cNvSpPr txBox="1"/>
          <p:nvPr/>
        </p:nvSpPr>
        <p:spPr>
          <a:xfrm>
            <a:off x="3884760" y="8685360"/>
            <a:ext cx="2971440" cy="458280"/>
          </a:xfrm>
          <a:prstGeom prst="rect">
            <a:avLst/>
          </a:prstGeom>
        </p:spPr>
        <p:txBody>
          <a:bodyPr anchor="b"/>
          <a:p>
            <a:pPr algn="r">
              <a:lnSpc>
                <a:spcPct val="100000"/>
              </a:lnSpc>
            </a:pPr>
            <a:fld id="{1D9C66AA-49AA-44CA-8149-A92A6F1706D9}" type="slidenum">
              <a:rPr lang="en-US" sz="1200">
                <a:solidFill>
                  <a:srgbClr val="000000"/>
                </a:solidFill>
                <a:latin typeface="+mn-lt"/>
                <a:ea typeface="+mn-ea"/>
              </a:rPr>
              <a:t>&lt;number&gt;</a:t>
            </a:fld>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84" name="PlaceHolder 1"/>
          <p:cNvSpPr>
            <a:spLocks noGrp="1"/>
          </p:cNvSpPr>
          <p:nvPr>
            <p:ph type="body"/>
          </p:nvPr>
        </p:nvSpPr>
        <p:spPr>
          <a:xfrm>
            <a:off x="685800" y="4400640"/>
            <a:ext cx="5486040" cy="3600000"/>
          </a:xfrm>
          <a:prstGeom prst="rect">
            <a:avLst/>
          </a:prstGeom>
        </p:spPr>
        <p:txBody>
          <a:bodyPr/>
          <a:p>
            <a:pPr>
              <a:lnSpc>
                <a:spcPct val="100000"/>
              </a:lnSpc>
            </a:pPr>
            <a:r>
              <a:rPr b="1" lang="en-US" sz="2000">
                <a:solidFill>
                  <a:srgbClr val="333333"/>
                </a:solidFill>
                <a:latin typeface="Georgia"/>
              </a:rPr>
              <a:t>Visionarios -&gt; </a:t>
            </a:r>
            <a:r>
              <a:rPr lang="en-US" sz="2000">
                <a:solidFill>
                  <a:srgbClr val="333333"/>
                </a:solidFill>
                <a:latin typeface="Georgia"/>
              </a:rPr>
              <a:t>entienden dónde va el mercado o tienen una visión para cambiar las reglas del mercado, pero todavía no ejecutan bien.</a:t>
            </a:r>
            <a:endParaRPr/>
          </a:p>
          <a:p>
            <a:pPr>
              <a:lnSpc>
                <a:spcPct val="100000"/>
              </a:lnSpc>
            </a:pPr>
            <a:endParaRPr/>
          </a:p>
          <a:p>
            <a:pPr>
              <a:lnSpc>
                <a:spcPct val="100000"/>
              </a:lnSpc>
            </a:pPr>
            <a:endParaRPr/>
          </a:p>
          <a:p>
            <a:pPr>
              <a:lnSpc>
                <a:spcPct val="100000"/>
              </a:lnSpc>
            </a:pPr>
            <a:r>
              <a:rPr lang="en-US" sz="2000">
                <a:solidFill>
                  <a:srgbClr val="333333"/>
                </a:solidFill>
                <a:latin typeface="Georgia"/>
              </a:rPr>
              <a:t>Encajan en la categoría de mayor riesgo o mayor recompensa. Apostar en un proveedor visionario podría traer grandes beneficios en el mejor de los casos como por ejemplo el que aposto por tableau al inicio. A menudo introducen nuevas tecnologías, servicios o modelos de negocio, pero tal vez necesiten fortalecer su situación financiera, la atención al cliente,  los canales de ventas y distribución, en otras palabras,  necesitan invertir más en la capacidad de ejecución.</a:t>
            </a:r>
            <a:endParaRPr/>
          </a:p>
          <a:p>
            <a:pPr>
              <a:lnSpc>
                <a:spcPct val="100000"/>
              </a:lnSpc>
            </a:pPr>
            <a:endParaRPr/>
          </a:p>
          <a:p>
            <a:pPr>
              <a:lnSpc>
                <a:spcPct val="100000"/>
              </a:lnSpc>
            </a:pPr>
            <a:r>
              <a:rPr lang="en-US" sz="2000">
                <a:solidFill>
                  <a:srgbClr val="333333"/>
                </a:solidFill>
                <a:latin typeface="Georgia"/>
              </a:rPr>
              <a:t>30 s</a:t>
            </a:r>
            <a:endParaRPr/>
          </a:p>
        </p:txBody>
      </p:sp>
      <p:sp>
        <p:nvSpPr>
          <p:cNvPr id="1085" name="TextShape 2"/>
          <p:cNvSpPr txBox="1"/>
          <p:nvPr/>
        </p:nvSpPr>
        <p:spPr>
          <a:xfrm>
            <a:off x="3884760" y="8685360"/>
            <a:ext cx="2971440" cy="458280"/>
          </a:xfrm>
          <a:prstGeom prst="rect">
            <a:avLst/>
          </a:prstGeom>
        </p:spPr>
        <p:txBody>
          <a:bodyPr anchor="b"/>
          <a:p>
            <a:pPr algn="r">
              <a:lnSpc>
                <a:spcPct val="100000"/>
              </a:lnSpc>
            </a:pPr>
            <a:fld id="{C901AADC-3384-41AC-8F46-2A0853D40962}" type="slidenum">
              <a:rPr lang="en-US" sz="1200">
                <a:solidFill>
                  <a:srgbClr val="000000"/>
                </a:solidFill>
                <a:latin typeface="+mn-lt"/>
                <a:ea typeface="+mn-ea"/>
              </a:rPr>
              <a:t>&lt;number&gt;</a:t>
            </a:fld>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86" name="PlaceHolder 1"/>
          <p:cNvSpPr>
            <a:spLocks noGrp="1"/>
          </p:cNvSpPr>
          <p:nvPr>
            <p:ph type="body"/>
          </p:nvPr>
        </p:nvSpPr>
        <p:spPr>
          <a:xfrm>
            <a:off x="685800" y="4400640"/>
            <a:ext cx="5486040" cy="3600000"/>
          </a:xfrm>
          <a:prstGeom prst="rect">
            <a:avLst/>
          </a:prstGeom>
        </p:spPr>
        <p:txBody>
          <a:bodyPr/>
          <a:p>
            <a:pPr>
              <a:lnSpc>
                <a:spcPct val="100000"/>
              </a:lnSpc>
            </a:pPr>
            <a:endParaRPr/>
          </a:p>
          <a:p>
            <a:pPr>
              <a:lnSpc>
                <a:spcPct val="100000"/>
              </a:lnSpc>
              <a:buFont typeface="Arial"/>
              <a:buChar char="•"/>
            </a:pPr>
            <a:r>
              <a:rPr b="1" lang="en-US" sz="2000">
                <a:solidFill>
                  <a:srgbClr val="333333"/>
                </a:solidFill>
                <a:latin typeface="Georgia"/>
              </a:rPr>
              <a:t>aspirantes -&gt;</a:t>
            </a:r>
            <a:r>
              <a:rPr lang="en-US" sz="2000">
                <a:solidFill>
                  <a:srgbClr val="333333"/>
                </a:solidFill>
                <a:latin typeface="Georgia"/>
              </a:rPr>
              <a:t>ejecutan bien hoy o pueden dominar un segmento grande, pero no demuestran una comprensión de la dirección del mercado.</a:t>
            </a:r>
            <a:endParaRPr/>
          </a:p>
          <a:p>
            <a:pPr>
              <a:lnSpc>
                <a:spcPct val="100000"/>
              </a:lnSpc>
            </a:pPr>
            <a:endParaRPr/>
          </a:p>
          <a:p>
            <a:pPr>
              <a:lnSpc>
                <a:spcPct val="100000"/>
              </a:lnSpc>
              <a:buFont typeface="Arial"/>
              <a:buChar char="•"/>
            </a:pPr>
            <a:r>
              <a:rPr lang="en-US" sz="2000">
                <a:solidFill>
                  <a:srgbClr val="333333"/>
                </a:solidFill>
                <a:latin typeface="Georgia"/>
              </a:rPr>
              <a:t>Algunos proveedores prefieren estar en esta posición de aspirantes ya que tienen miedo de crecer porque podrían perder sus clientes por temor a no atenderlos correctamente al adquirir mas responsabilidades.</a:t>
            </a:r>
            <a:endParaRPr/>
          </a:p>
          <a:p>
            <a:pPr>
              <a:lnSpc>
                <a:spcPct val="100000"/>
              </a:lnSpc>
            </a:pPr>
            <a:endParaRPr/>
          </a:p>
          <a:p>
            <a:pPr>
              <a:lnSpc>
                <a:spcPct val="100000"/>
              </a:lnSpc>
            </a:pPr>
            <a:r>
              <a:rPr lang="en-US" sz="2000">
                <a:solidFill>
                  <a:srgbClr val="333333"/>
                </a:solidFill>
                <a:latin typeface="Georgia"/>
              </a:rPr>
              <a:t>Aunque los aspirantes generalmente tiene un tamaño significativo con recursos financieros bien establecidos, pero por falta de visión, innovación o un entendimiento de las necesidades del mercado, estos no llegan a la </a:t>
            </a:r>
            <a:endParaRPr/>
          </a:p>
          <a:p>
            <a:pPr>
              <a:lnSpc>
                <a:spcPct val="100000"/>
              </a:lnSpc>
            </a:pPr>
            <a:r>
              <a:rPr lang="en-US" sz="2000">
                <a:solidFill>
                  <a:srgbClr val="333333"/>
                </a:solidFill>
                <a:latin typeface="Georgia"/>
              </a:rPr>
              <a:t>categoría de “líderes”.</a:t>
            </a:r>
            <a:endParaRPr/>
          </a:p>
          <a:p>
            <a:pPr>
              <a:lnSpc>
                <a:spcPct val="100000"/>
              </a:lnSpc>
            </a:pPr>
            <a:endParaRPr/>
          </a:p>
          <a:p>
            <a:pPr>
              <a:lnSpc>
                <a:spcPct val="100000"/>
              </a:lnSpc>
            </a:pPr>
            <a:r>
              <a:rPr lang="en-US" sz="2000">
                <a:solidFill>
                  <a:srgbClr val="333333"/>
                </a:solidFill>
                <a:latin typeface="Georgia"/>
              </a:rPr>
              <a:t>30s.</a:t>
            </a:r>
            <a:endParaRPr/>
          </a:p>
        </p:txBody>
      </p:sp>
      <p:sp>
        <p:nvSpPr>
          <p:cNvPr id="1087" name="TextShape 2"/>
          <p:cNvSpPr txBox="1"/>
          <p:nvPr/>
        </p:nvSpPr>
        <p:spPr>
          <a:xfrm>
            <a:off x="3884760" y="8685360"/>
            <a:ext cx="2971440" cy="458280"/>
          </a:xfrm>
          <a:prstGeom prst="rect">
            <a:avLst/>
          </a:prstGeom>
        </p:spPr>
        <p:txBody>
          <a:bodyPr anchor="b"/>
          <a:p>
            <a:pPr algn="r">
              <a:lnSpc>
                <a:spcPct val="100000"/>
              </a:lnSpc>
            </a:pPr>
            <a:fld id="{2C37B051-C0EA-4001-A9B3-6A692FD24974}" type="slidenum">
              <a:rPr lang="en-US" sz="1200">
                <a:solidFill>
                  <a:srgbClr val="000000"/>
                </a:solidFill>
                <a:latin typeface="+mn-lt"/>
                <a:ea typeface="+mn-ea"/>
              </a:rPr>
              <a:t>&lt;number&gt;</a:t>
            </a:fld>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88" name="PlaceHolder 1"/>
          <p:cNvSpPr>
            <a:spLocks noGrp="1"/>
          </p:cNvSpPr>
          <p:nvPr>
            <p:ph type="body"/>
          </p:nvPr>
        </p:nvSpPr>
        <p:spPr>
          <a:xfrm>
            <a:off x="685800" y="4400640"/>
            <a:ext cx="5486040" cy="3600000"/>
          </a:xfrm>
          <a:prstGeom prst="rect">
            <a:avLst/>
          </a:prstGeom>
        </p:spPr>
        <p:txBody>
          <a:bodyPr/>
          <a:p>
            <a:pPr>
              <a:lnSpc>
                <a:spcPct val="100000"/>
              </a:lnSpc>
            </a:pPr>
            <a:endParaRPr/>
          </a:p>
          <a:p>
            <a:pPr>
              <a:lnSpc>
                <a:spcPct val="100000"/>
              </a:lnSpc>
              <a:buFont typeface="Arial"/>
              <a:buChar char="•"/>
            </a:pPr>
            <a:r>
              <a:rPr b="1" lang="en-US" sz="1200">
                <a:solidFill>
                  <a:srgbClr val="333333"/>
                </a:solidFill>
                <a:latin typeface="Georgia"/>
                <a:ea typeface="+mn-ea"/>
              </a:rPr>
              <a:t>Líderes -&gt;</a:t>
            </a:r>
            <a:r>
              <a:rPr lang="en-US" sz="1200">
                <a:solidFill>
                  <a:srgbClr val="333333"/>
                </a:solidFill>
                <a:latin typeface="Georgia"/>
                <a:ea typeface="+mn-ea"/>
              </a:rPr>
              <a:t>ejecutan bien su visión actual y además están bien posicionados para el mañana. </a:t>
            </a:r>
            <a:endParaRPr/>
          </a:p>
          <a:p>
            <a:pPr>
              <a:lnSpc>
                <a:spcPct val="100000"/>
              </a:lnSpc>
            </a:pPr>
            <a:endParaRPr/>
          </a:p>
          <a:p>
            <a:pPr>
              <a:lnSpc>
                <a:spcPct val="100000"/>
              </a:lnSpc>
              <a:buFont typeface="Arial"/>
              <a:buChar char="•"/>
            </a:pPr>
            <a:r>
              <a:rPr lang="en-US" sz="1200">
                <a:solidFill>
                  <a:srgbClr val="333333"/>
                </a:solidFill>
                <a:latin typeface="Georgia"/>
                <a:ea typeface="+mn-ea"/>
              </a:rPr>
              <a:t>Demuestran la visión necesaria para mantener su posición en el mercado a medida que estos evolucionan.</a:t>
            </a:r>
            <a:endParaRPr/>
          </a:p>
          <a:p>
            <a:pPr>
              <a:lnSpc>
                <a:spcPct val="100000"/>
              </a:lnSpc>
            </a:pPr>
            <a:endParaRPr/>
          </a:p>
          <a:p>
            <a:pPr>
              <a:lnSpc>
                <a:spcPct val="100000"/>
              </a:lnSpc>
              <a:buFont typeface="Arial"/>
              <a:buChar char="•"/>
            </a:pPr>
            <a:r>
              <a:rPr lang="en-US" sz="1200">
                <a:solidFill>
                  <a:srgbClr val="333333"/>
                </a:solidFill>
                <a:latin typeface="Georgia"/>
                <a:ea typeface="+mn-ea"/>
              </a:rPr>
              <a:t>A diferencia de los demás, los líderes suelen poseer una gran base de clientes satisfechos y disfrutan de una alta visibilidad del mercado. Su tamaño y su fortaleza financiera les permiten seguir siendo viables en una economía desafiante.</a:t>
            </a: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buFont typeface="Arial"/>
              <a:buChar char="•"/>
            </a:pPr>
            <a:r>
              <a:rPr lang="en-US" sz="1200">
                <a:solidFill>
                  <a:srgbClr val="333333"/>
                </a:solidFill>
                <a:latin typeface="Georgia"/>
                <a:ea typeface="+mn-ea"/>
              </a:rPr>
              <a:t>20s</a:t>
            </a:r>
            <a:endParaRPr/>
          </a:p>
        </p:txBody>
      </p:sp>
      <p:sp>
        <p:nvSpPr>
          <p:cNvPr id="1089" name="TextShape 2"/>
          <p:cNvSpPr txBox="1"/>
          <p:nvPr/>
        </p:nvSpPr>
        <p:spPr>
          <a:xfrm>
            <a:off x="3884760" y="8685360"/>
            <a:ext cx="2971440" cy="458280"/>
          </a:xfrm>
          <a:prstGeom prst="rect">
            <a:avLst/>
          </a:prstGeom>
        </p:spPr>
        <p:txBody>
          <a:bodyPr anchor="b"/>
          <a:p>
            <a:pPr algn="r">
              <a:lnSpc>
                <a:spcPct val="100000"/>
              </a:lnSpc>
            </a:pPr>
            <a:fld id="{E8331035-61DD-48AE-9FC8-48DDB5731AF5}" type="slidenum">
              <a:rPr lang="en-US" sz="1200">
                <a:solidFill>
                  <a:srgbClr val="000000"/>
                </a:solidFill>
                <a:latin typeface="+mn-lt"/>
                <a:ea typeface="+mn-ea"/>
              </a:rPr>
              <a:t>&lt;number&gt;</a:t>
            </a:fld>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90" name="PlaceHolder 1"/>
          <p:cNvSpPr>
            <a:spLocks noGrp="1"/>
          </p:cNvSpPr>
          <p:nvPr>
            <p:ph type="body"/>
          </p:nvPr>
        </p:nvSpPr>
        <p:spPr>
          <a:xfrm>
            <a:off x="685800" y="4400640"/>
            <a:ext cx="5486040" cy="3600000"/>
          </a:xfrm>
          <a:prstGeom prst="rect">
            <a:avLst/>
          </a:prstGeom>
        </p:spPr>
        <p:txBody>
          <a:bodyPr/>
          <a:p>
            <a:pPr>
              <a:lnSpc>
                <a:spcPct val="100000"/>
              </a:lnSpc>
            </a:pPr>
            <a:r>
              <a:rPr lang="en-US" sz="1200">
                <a:solidFill>
                  <a:srgbClr val="000000"/>
                </a:solidFill>
                <a:latin typeface="+mn-lt"/>
                <a:ea typeface="+mn-ea"/>
              </a:rPr>
              <a:t>Aquí tenemos un ejemplo del cuadrante mágico de gartner, dónde se presentan a proveedores de tecnologías de BI y data Discovery. Tableau fue ubicado como líder durante 5 años consecutivos desde 2013 hasta el último informe que data de febrero 2017. Esta imagen pertenece al informe del año 2015, dónde vemos a tableau como líder mejor ubicado. </a:t>
            </a:r>
            <a:endParaRPr/>
          </a:p>
        </p:txBody>
      </p:sp>
      <p:sp>
        <p:nvSpPr>
          <p:cNvPr id="1091" name="TextShape 2"/>
          <p:cNvSpPr txBox="1"/>
          <p:nvPr/>
        </p:nvSpPr>
        <p:spPr>
          <a:xfrm>
            <a:off x="3884760" y="8685360"/>
            <a:ext cx="2971440" cy="458280"/>
          </a:xfrm>
          <a:prstGeom prst="rect">
            <a:avLst/>
          </a:prstGeom>
        </p:spPr>
        <p:txBody>
          <a:bodyPr anchor="b"/>
          <a:p>
            <a:pPr algn="r">
              <a:lnSpc>
                <a:spcPct val="100000"/>
              </a:lnSpc>
            </a:pPr>
            <a:fld id="{0FEEEB83-1932-4A00-9410-626C48B5FDBB}" type="slidenum">
              <a:rPr lang="en-US" sz="1200">
                <a:solidFill>
                  <a:srgbClr val="000000"/>
                </a:solidFill>
                <a:latin typeface="+mn-lt"/>
                <a:ea typeface="+mn-ea"/>
              </a:rPr>
              <a:t>&lt;number&gt;</a:t>
            </a:fld>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56" name="PlaceHolder 1"/>
          <p:cNvSpPr>
            <a:spLocks noGrp="1"/>
          </p:cNvSpPr>
          <p:nvPr>
            <p:ph type="body"/>
          </p:nvPr>
        </p:nvSpPr>
        <p:spPr>
          <a:xfrm>
            <a:off x="685800" y="4400640"/>
            <a:ext cx="5486040" cy="3600000"/>
          </a:xfrm>
          <a:prstGeom prst="rect">
            <a:avLst/>
          </a:prstGeom>
        </p:spPr>
        <p:txBody>
          <a:bodyPr/>
          <a:p>
            <a:r>
              <a:rPr lang="en-US" sz="1200">
                <a:solidFill>
                  <a:srgbClr val="000000"/>
                </a:solidFill>
                <a:latin typeface="+mn-lt"/>
                <a:ea typeface="+mn-ea"/>
              </a:rPr>
              <a:t>Muy buenas tardes somos alumnos de la carrera de análisis de sistemas, mi compañero Iván Ariel Cáceres y quién les habla Ariel Landaida,  estamos complacidos de compartir con ustedes este tema, que nos ha interesado por mucho tiempo, la cual trata sobre Business Intelligence  y específicamente su aplicación utilizando técnicas de Data Discovery a datos del Paraguay.</a:t>
            </a:r>
            <a:endParaRPr/>
          </a:p>
          <a:p>
            <a:endParaRPr/>
          </a:p>
          <a:p>
            <a:r>
              <a:rPr lang="en-US" sz="1200">
                <a:solidFill>
                  <a:srgbClr val="000000"/>
                </a:solidFill>
                <a:latin typeface="+mn-lt"/>
                <a:ea typeface="+mn-ea"/>
              </a:rPr>
              <a:t>22 segundos</a:t>
            </a:r>
            <a:endParaRPr/>
          </a:p>
        </p:txBody>
      </p:sp>
      <p:sp>
        <p:nvSpPr>
          <p:cNvPr id="1057" name="TextShape 2"/>
          <p:cNvSpPr txBox="1"/>
          <p:nvPr/>
        </p:nvSpPr>
        <p:spPr>
          <a:xfrm>
            <a:off x="3884760" y="8685360"/>
            <a:ext cx="2971440" cy="458280"/>
          </a:xfrm>
          <a:prstGeom prst="rect">
            <a:avLst/>
          </a:prstGeom>
        </p:spPr>
        <p:txBody>
          <a:bodyPr anchor="b"/>
          <a:p>
            <a:pPr algn="r">
              <a:lnSpc>
                <a:spcPct val="100000"/>
              </a:lnSpc>
            </a:pPr>
            <a:fld id="{6E02F7BE-B63F-46A5-AE80-A5B0D7159FE7}" type="slidenum">
              <a:rPr lang="en-US" sz="1200">
                <a:solidFill>
                  <a:srgbClr val="000000"/>
                </a:solidFill>
                <a:latin typeface="+mn-lt"/>
                <a:ea typeface="+mn-ea"/>
              </a:rPr>
              <a:t>&lt;number&gt;</a:t>
            </a:fld>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92" name="PlaceHolder 1"/>
          <p:cNvSpPr>
            <a:spLocks noGrp="1"/>
          </p:cNvSpPr>
          <p:nvPr>
            <p:ph type="body"/>
          </p:nvPr>
        </p:nvSpPr>
        <p:spPr>
          <a:xfrm>
            <a:off x="685800" y="4400640"/>
            <a:ext cx="5486040" cy="3600000"/>
          </a:xfrm>
          <a:prstGeom prst="rect">
            <a:avLst/>
          </a:prstGeom>
        </p:spPr>
        <p:txBody>
          <a:bodyPr/>
          <a:p>
            <a:pPr>
              <a:lnSpc>
                <a:spcPct val="100000"/>
              </a:lnSpc>
            </a:pPr>
            <a:r>
              <a:rPr lang="en-US" sz="1200">
                <a:solidFill>
                  <a:srgbClr val="000000"/>
                </a:solidFill>
                <a:latin typeface="+mn-lt"/>
                <a:ea typeface="+mn-ea"/>
              </a:rPr>
              <a:t>En esta imagen perteneciente al año 2016 vemos que tableau ha disminuido su capacidad de ejecución pero ha incrementado su visión.</a:t>
            </a:r>
            <a:endParaRPr/>
          </a:p>
          <a:p>
            <a:pPr>
              <a:lnSpc>
                <a:spcPct val="100000"/>
              </a:lnSpc>
            </a:pPr>
            <a:endParaRPr/>
          </a:p>
          <a:p>
            <a:pPr>
              <a:lnSpc>
                <a:spcPct val="100000"/>
              </a:lnSpc>
            </a:pPr>
            <a:r>
              <a:rPr lang="en-US" sz="1200">
                <a:solidFill>
                  <a:srgbClr val="000000"/>
                </a:solidFill>
                <a:latin typeface="+mn-lt"/>
                <a:ea typeface="+mn-ea"/>
              </a:rPr>
              <a:t>Como decíamos ,implementar nuevas ideas implica reestructurar la organización en varios aspectos hasta que volvamos al nivel deseado de ejecución.</a:t>
            </a:r>
            <a:endParaRPr/>
          </a:p>
        </p:txBody>
      </p:sp>
      <p:sp>
        <p:nvSpPr>
          <p:cNvPr id="1093" name="TextShape 2"/>
          <p:cNvSpPr txBox="1"/>
          <p:nvPr/>
        </p:nvSpPr>
        <p:spPr>
          <a:xfrm>
            <a:off x="3884760" y="8685360"/>
            <a:ext cx="2971440" cy="458280"/>
          </a:xfrm>
          <a:prstGeom prst="rect">
            <a:avLst/>
          </a:prstGeom>
        </p:spPr>
        <p:txBody>
          <a:bodyPr anchor="b"/>
          <a:p>
            <a:pPr algn="r">
              <a:lnSpc>
                <a:spcPct val="100000"/>
              </a:lnSpc>
            </a:pPr>
            <a:fld id="{C85B9C87-C6AC-43C6-88B0-3151CE5B5B67}" type="slidenum">
              <a:rPr lang="en-US" sz="1200">
                <a:solidFill>
                  <a:srgbClr val="000000"/>
                </a:solidFill>
                <a:latin typeface="+mn-lt"/>
                <a:ea typeface="+mn-ea"/>
              </a:rPr>
              <a:t>&lt;number&gt;</a:t>
            </a:fld>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94" name="PlaceHolder 1"/>
          <p:cNvSpPr>
            <a:spLocks noGrp="1"/>
          </p:cNvSpPr>
          <p:nvPr>
            <p:ph type="body"/>
          </p:nvPr>
        </p:nvSpPr>
        <p:spPr>
          <a:xfrm>
            <a:off x="685800" y="4400640"/>
            <a:ext cx="5486040" cy="3600000"/>
          </a:xfrm>
          <a:prstGeom prst="rect">
            <a:avLst/>
          </a:prstGeom>
        </p:spPr>
        <p:txBody>
          <a:bodyPr/>
          <a:p>
            <a:pPr>
              <a:lnSpc>
                <a:spcPct val="100000"/>
              </a:lnSpc>
            </a:pPr>
            <a:r>
              <a:rPr lang="en-US" sz="1200">
                <a:solidFill>
                  <a:srgbClr val="000000"/>
                </a:solidFill>
                <a:latin typeface="+mn-lt"/>
                <a:ea typeface="+mn-ea"/>
              </a:rPr>
              <a:t>Y por último el informe más reciente de Gartner, donde vemos que tableau nuevamente es líder y ha incrementado tanto su capacidad de ejecución como la visión.</a:t>
            </a:r>
            <a:endParaRPr/>
          </a:p>
          <a:p>
            <a:pPr>
              <a:lnSpc>
                <a:spcPct val="100000"/>
              </a:lnSpc>
            </a:pPr>
            <a:endParaRPr/>
          </a:p>
          <a:p>
            <a:pPr>
              <a:lnSpc>
                <a:spcPct val="100000"/>
              </a:lnSpc>
            </a:pPr>
            <a:r>
              <a:rPr lang="en-US" sz="1200">
                <a:solidFill>
                  <a:srgbClr val="000000"/>
                </a:solidFill>
                <a:latin typeface="+mn-lt"/>
                <a:ea typeface="+mn-ea"/>
              </a:rPr>
              <a:t>45s</a:t>
            </a:r>
            <a:endParaRPr/>
          </a:p>
        </p:txBody>
      </p:sp>
      <p:sp>
        <p:nvSpPr>
          <p:cNvPr id="1095" name="TextShape 2"/>
          <p:cNvSpPr txBox="1"/>
          <p:nvPr/>
        </p:nvSpPr>
        <p:spPr>
          <a:xfrm>
            <a:off x="3884760" y="8685360"/>
            <a:ext cx="2971440" cy="458280"/>
          </a:xfrm>
          <a:prstGeom prst="rect">
            <a:avLst/>
          </a:prstGeom>
        </p:spPr>
        <p:txBody>
          <a:bodyPr anchor="b"/>
          <a:p>
            <a:pPr algn="r">
              <a:lnSpc>
                <a:spcPct val="100000"/>
              </a:lnSpc>
            </a:pPr>
            <a:fld id="{ACBA621A-8470-48F1-AEB3-25F8F4A2627A}" type="slidenum">
              <a:rPr lang="en-US" sz="1200">
                <a:solidFill>
                  <a:srgbClr val="000000"/>
                </a:solidFill>
                <a:latin typeface="+mn-lt"/>
                <a:ea typeface="+mn-ea"/>
              </a:rPr>
              <a:t>&lt;number&gt;</a:t>
            </a:fld>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96" name="PlaceHolder 1"/>
          <p:cNvSpPr>
            <a:spLocks noGrp="1"/>
          </p:cNvSpPr>
          <p:nvPr>
            <p:ph type="body"/>
          </p:nvPr>
        </p:nvSpPr>
        <p:spPr>
          <a:xfrm>
            <a:off x="685800" y="4400640"/>
            <a:ext cx="5486040" cy="3600000"/>
          </a:xfrm>
          <a:prstGeom prst="rect">
            <a:avLst/>
          </a:prstGeom>
        </p:spPr>
        <p:txBody>
          <a:bodyPr/>
          <a:p>
            <a:pPr>
              <a:lnSpc>
                <a:spcPct val="100000"/>
              </a:lnSpc>
              <a:buFont typeface="Arial"/>
              <a:buChar char="•"/>
            </a:pPr>
            <a:r>
              <a:rPr lang="en-US" sz="1200">
                <a:solidFill>
                  <a:srgbClr val="000000"/>
                </a:solidFill>
                <a:latin typeface="+mn-lt"/>
                <a:ea typeface="+mn-ea"/>
              </a:rPr>
              <a:t>Gartner ha señalado lo siguiente:</a:t>
            </a:r>
            <a:endParaRPr/>
          </a:p>
          <a:p>
            <a:pPr>
              <a:lnSpc>
                <a:spcPct val="100000"/>
              </a:lnSpc>
              <a:buFont typeface="Arial"/>
              <a:buChar char="•"/>
            </a:pPr>
            <a:r>
              <a:rPr lang="en-US" sz="1200">
                <a:solidFill>
                  <a:srgbClr val="000000"/>
                </a:solidFill>
                <a:latin typeface="+mn-lt"/>
                <a:ea typeface="+mn-ea"/>
              </a:rPr>
              <a:t>Creemos que Tableau es el líder entre los productos de análisis modernos porque proporciona una solución completa de análisis visual. Los usuarios se pueden conectar a casi cualquier fuente de datos. </a:t>
            </a:r>
            <a:endParaRPr/>
          </a:p>
          <a:p>
            <a:pPr>
              <a:lnSpc>
                <a:spcPct val="100000"/>
              </a:lnSpc>
              <a:buFont typeface="Arial"/>
              <a:buChar char="•"/>
            </a:pPr>
            <a:r>
              <a:rPr lang="en-US" sz="1200">
                <a:solidFill>
                  <a:srgbClr val="000000"/>
                </a:solidFill>
                <a:latin typeface="+mn-lt"/>
                <a:ea typeface="+mn-ea"/>
              </a:rPr>
              <a:t>Incluso sin mucho conocimiento técnico pueden analizar esos datos a través de nuestra interfaz de arrastrar y soltar. Cualquier persona puede hacer preguntas a sus datos y contestarlas a una gran velocidad y luego compartir sus descubrimientos fácilmente.</a:t>
            </a:r>
            <a:endParaRPr/>
          </a:p>
          <a:p>
            <a:pPr>
              <a:lnSpc>
                <a:spcPct val="100000"/>
              </a:lnSpc>
            </a:pPr>
            <a:endParaRPr/>
          </a:p>
          <a:p>
            <a:pPr>
              <a:lnSpc>
                <a:spcPct val="100000"/>
              </a:lnSpc>
              <a:buFont typeface="Arial"/>
              <a:buChar char="•"/>
            </a:pPr>
            <a:r>
              <a:rPr lang="en-US" sz="1200">
                <a:solidFill>
                  <a:srgbClr val="000000"/>
                </a:solidFill>
                <a:latin typeface="+mn-lt"/>
                <a:ea typeface="+mn-ea"/>
              </a:rPr>
              <a:t>Una imagen vale más que un millón de filas. Mediante la visualización de datos con Tableau, la información cobra vida y comunica ideas complejas de manera sencilla.</a:t>
            </a:r>
            <a:endParaRPr/>
          </a:p>
          <a:p>
            <a:pPr>
              <a:lnSpc>
                <a:spcPct val="100000"/>
              </a:lnSpc>
            </a:pPr>
            <a:endParaRPr/>
          </a:p>
          <a:p>
            <a:pPr>
              <a:lnSpc>
                <a:spcPct val="100000"/>
              </a:lnSpc>
              <a:buFont typeface="Arial"/>
              <a:buChar char="•"/>
            </a:pPr>
            <a:r>
              <a:rPr lang="en-US" sz="1200">
                <a:solidFill>
                  <a:srgbClr val="000000"/>
                </a:solidFill>
                <a:latin typeface="+mn-lt"/>
                <a:ea typeface="+mn-ea"/>
              </a:rPr>
              <a:t>Qué mas podemos decir para recalcar que es utilizable por cualquier persona?</a:t>
            </a:r>
            <a:endParaRPr/>
          </a:p>
          <a:p>
            <a:pPr>
              <a:lnSpc>
                <a:spcPct val="100000"/>
              </a:lnSpc>
              <a:buFont typeface="Arial"/>
              <a:buChar char="•"/>
            </a:pPr>
            <a:r>
              <a:rPr lang="en-US" sz="1200">
                <a:solidFill>
                  <a:srgbClr val="000000"/>
                </a:solidFill>
                <a:latin typeface="+mn-lt"/>
                <a:ea typeface="+mn-ea"/>
              </a:rPr>
              <a:t>Gartner mencionó muchas cualidades pero también podemos enfatizar que para consumir información desde la base de datos no es necesario crear ni siquiera una consulta SQL, ya que tableau realiza esta tarea por nosotros, a no ser que optemos por construirlas nosotros mismos, que también es posible.</a:t>
            </a:r>
            <a:endParaRPr/>
          </a:p>
          <a:p>
            <a:pPr>
              <a:lnSpc>
                <a:spcPct val="100000"/>
              </a:lnSpc>
            </a:pPr>
            <a:r>
              <a:rPr lang="en-US" sz="1200">
                <a:solidFill>
                  <a:srgbClr val="000000"/>
                </a:solidFill>
                <a:latin typeface="+mn-lt"/>
                <a:ea typeface="+mn-ea"/>
              </a:rPr>
              <a:t>60s</a:t>
            </a:r>
            <a:endParaRPr/>
          </a:p>
        </p:txBody>
      </p:sp>
      <p:sp>
        <p:nvSpPr>
          <p:cNvPr id="1097" name="TextShape 2"/>
          <p:cNvSpPr txBox="1"/>
          <p:nvPr/>
        </p:nvSpPr>
        <p:spPr>
          <a:xfrm>
            <a:off x="3884760" y="8685360"/>
            <a:ext cx="2971440" cy="458280"/>
          </a:xfrm>
          <a:prstGeom prst="rect">
            <a:avLst/>
          </a:prstGeom>
        </p:spPr>
        <p:txBody>
          <a:bodyPr anchor="b"/>
          <a:p>
            <a:pPr algn="r">
              <a:lnSpc>
                <a:spcPct val="100000"/>
              </a:lnSpc>
            </a:pPr>
            <a:fld id="{A0A8AA91-C89F-4E59-BBDE-BA6A32FD195B}" type="slidenum">
              <a:rPr lang="en-US" sz="1200">
                <a:solidFill>
                  <a:srgbClr val="000000"/>
                </a:solidFill>
                <a:latin typeface="+mn-lt"/>
                <a:ea typeface="+mn-ea"/>
              </a:rPr>
              <a:t>&lt;number&gt;</a:t>
            </a:fld>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98" name="PlaceHolder 1"/>
          <p:cNvSpPr>
            <a:spLocks noGrp="1"/>
          </p:cNvSpPr>
          <p:nvPr>
            <p:ph type="body"/>
          </p:nvPr>
        </p:nvSpPr>
        <p:spPr>
          <a:xfrm>
            <a:off x="685800" y="4400640"/>
            <a:ext cx="5486040" cy="3600000"/>
          </a:xfrm>
          <a:prstGeom prst="rect">
            <a:avLst/>
          </a:prstGeom>
        </p:spPr>
        <p:txBody>
          <a:bodyPr/>
          <a:p>
            <a:r>
              <a:rPr lang="en-US" sz="2000">
                <a:latin typeface="Arial"/>
              </a:rPr>
              <a:t>En esta imagen queremos enfatizar que tableau, como muchas otras aplicaciones modernas es multi plataforma y accesible desde cualquier dispositivo con acceso a internet.</a:t>
            </a:r>
            <a:endParaRPr/>
          </a:p>
        </p:txBody>
      </p:sp>
      <p:sp>
        <p:nvSpPr>
          <p:cNvPr id="1099" name="TextShape 2"/>
          <p:cNvSpPr txBox="1"/>
          <p:nvPr/>
        </p:nvSpPr>
        <p:spPr>
          <a:xfrm>
            <a:off x="3884760" y="8685360"/>
            <a:ext cx="2971440" cy="458280"/>
          </a:xfrm>
          <a:prstGeom prst="rect">
            <a:avLst/>
          </a:prstGeom>
        </p:spPr>
        <p:txBody>
          <a:bodyPr anchor="b"/>
          <a:p>
            <a:pPr algn="r">
              <a:lnSpc>
                <a:spcPct val="100000"/>
              </a:lnSpc>
            </a:pPr>
            <a:fld id="{4AFC0C40-3176-41CB-9A38-1284053F641C}" type="slidenum">
              <a:rPr lang="en-US" sz="1200">
                <a:solidFill>
                  <a:srgbClr val="000000"/>
                </a:solidFill>
                <a:latin typeface="+mn-lt"/>
                <a:ea typeface="+mn-ea"/>
              </a:rPr>
              <a:t>&lt;number&gt;</a:t>
            </a:fld>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00" name="PlaceHolder 1"/>
          <p:cNvSpPr>
            <a:spLocks noGrp="1"/>
          </p:cNvSpPr>
          <p:nvPr>
            <p:ph type="body"/>
          </p:nvPr>
        </p:nvSpPr>
        <p:spPr>
          <a:xfrm>
            <a:off x="685800" y="4400640"/>
            <a:ext cx="5486040" cy="3600000"/>
          </a:xfrm>
          <a:prstGeom prst="rect">
            <a:avLst/>
          </a:prstGeom>
        </p:spPr>
        <p:txBody>
          <a:bodyPr/>
          <a:p>
            <a:r>
              <a:rPr lang="en-US" sz="2000">
                <a:latin typeface="Arial"/>
              </a:rPr>
              <a:t>También los dashboards generados se pueden agregar a cualquier aplicación ya existente en las organizaciones.</a:t>
            </a:r>
            <a:endParaRPr/>
          </a:p>
        </p:txBody>
      </p:sp>
      <p:sp>
        <p:nvSpPr>
          <p:cNvPr id="1101" name="TextShape 2"/>
          <p:cNvSpPr txBox="1"/>
          <p:nvPr/>
        </p:nvSpPr>
        <p:spPr>
          <a:xfrm>
            <a:off x="3884760" y="8685360"/>
            <a:ext cx="2971440" cy="458280"/>
          </a:xfrm>
          <a:prstGeom prst="rect">
            <a:avLst/>
          </a:prstGeom>
        </p:spPr>
        <p:txBody>
          <a:bodyPr anchor="b"/>
          <a:p>
            <a:pPr algn="r">
              <a:lnSpc>
                <a:spcPct val="100000"/>
              </a:lnSpc>
            </a:pPr>
            <a:fld id="{C52D43F1-9FE4-42E6-AFCC-1FBDDD4B4553}" type="slidenum">
              <a:rPr lang="en-US" sz="1200">
                <a:solidFill>
                  <a:srgbClr val="000000"/>
                </a:solidFill>
                <a:latin typeface="+mn-lt"/>
                <a:ea typeface="+mn-ea"/>
              </a:rPr>
              <a:t>&lt;number&gt;</a:t>
            </a:fld>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02" name="PlaceHolder 1"/>
          <p:cNvSpPr>
            <a:spLocks noGrp="1"/>
          </p:cNvSpPr>
          <p:nvPr>
            <p:ph type="body"/>
          </p:nvPr>
        </p:nvSpPr>
        <p:spPr>
          <a:xfrm>
            <a:off x="685800" y="4400640"/>
            <a:ext cx="5486040" cy="3600000"/>
          </a:xfrm>
          <a:prstGeom prst="rect">
            <a:avLst/>
          </a:prstGeom>
        </p:spPr>
        <p:txBody>
          <a:bodyPr/>
          <a:p>
            <a:r>
              <a:rPr lang="en-US" sz="2000">
                <a:latin typeface="Arial"/>
              </a:rPr>
              <a:t>Como mencionó Garnter, tableau puede conectarse a casi cualquier fuente de datos, ya sean relacionales o no relacionales, estructuradas o no estructuradas. Por ejemplo, uno puede extraer datos de Facebook que no están almacenados en una base de datos tradicional y analizarlos en tableau.</a:t>
            </a:r>
            <a:endParaRPr/>
          </a:p>
          <a:p>
            <a:endParaRPr/>
          </a:p>
          <a:p>
            <a:r>
              <a:rPr lang="en-US" sz="2000">
                <a:latin typeface="Arial"/>
              </a:rPr>
              <a:t>30s</a:t>
            </a:r>
            <a:endParaRPr/>
          </a:p>
        </p:txBody>
      </p:sp>
      <p:sp>
        <p:nvSpPr>
          <p:cNvPr id="1103" name="TextShape 2"/>
          <p:cNvSpPr txBox="1"/>
          <p:nvPr/>
        </p:nvSpPr>
        <p:spPr>
          <a:xfrm>
            <a:off x="3884760" y="8685360"/>
            <a:ext cx="2971440" cy="458280"/>
          </a:xfrm>
          <a:prstGeom prst="rect">
            <a:avLst/>
          </a:prstGeom>
        </p:spPr>
        <p:txBody>
          <a:bodyPr anchor="b"/>
          <a:p>
            <a:pPr algn="r">
              <a:lnSpc>
                <a:spcPct val="100000"/>
              </a:lnSpc>
            </a:pPr>
            <a:fld id="{652AD307-38FD-462D-A567-95145CF168FA}" type="slidenum">
              <a:rPr lang="en-US" sz="1200">
                <a:solidFill>
                  <a:srgbClr val="000000"/>
                </a:solidFill>
                <a:latin typeface="+mn-lt"/>
                <a:ea typeface="+mn-ea"/>
              </a:rPr>
              <a:t>&lt;number&gt;</a:t>
            </a:fld>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04" name="PlaceHolder 1"/>
          <p:cNvSpPr>
            <a:spLocks noGrp="1"/>
          </p:cNvSpPr>
          <p:nvPr>
            <p:ph type="body"/>
          </p:nvPr>
        </p:nvSpPr>
        <p:spPr>
          <a:xfrm>
            <a:off x="685800" y="4400640"/>
            <a:ext cx="5486040" cy="3600000"/>
          </a:xfrm>
          <a:prstGeom prst="rect">
            <a:avLst/>
          </a:prstGeom>
        </p:spPr>
        <p:txBody>
          <a:bodyPr/>
          <a:p>
            <a:pPr>
              <a:lnSpc>
                <a:spcPct val="100000"/>
              </a:lnSpc>
              <a:buFont typeface="Arial"/>
              <a:buChar char="•"/>
            </a:pPr>
            <a:r>
              <a:rPr lang="en-US" sz="1200">
                <a:solidFill>
                  <a:srgbClr val="000000"/>
                </a:solidFill>
                <a:latin typeface="+mn-lt"/>
                <a:ea typeface="+mn-ea"/>
              </a:rPr>
              <a:t>En esta sección se presentan 4 productos construidos en esta Tesis, los cuales son Paneles de Control, en donde se relacionan conjuntos de datos de la ANDE y de la DGEEC. Una de las técnicas utilizadas para medir el crecimiento es la tasa de crecimiento, la cual se obtiene de la siguiente forma:</a:t>
            </a:r>
            <a:endParaRPr/>
          </a:p>
          <a:p>
            <a:pPr>
              <a:lnSpc>
                <a:spcPct val="100000"/>
              </a:lnSpc>
            </a:pPr>
            <a:endParaRPr/>
          </a:p>
          <a:p>
            <a:pPr>
              <a:lnSpc>
                <a:spcPct val="100000"/>
              </a:lnSpc>
              <a:buFont typeface="Arial"/>
              <a:buChar char="•"/>
            </a:pPr>
            <a:r>
              <a:rPr lang="en-US" sz="1200">
                <a:solidFill>
                  <a:srgbClr val="000000"/>
                </a:solidFill>
                <a:latin typeface="+mn-lt"/>
                <a:ea typeface="+mn-ea"/>
              </a:rPr>
              <a:t>La información es considerada como uno de los recursos más importantes en una organización y en base a esta se puede obtener conocimiento que podría ayudar a lograr mayores beneficios.</a:t>
            </a:r>
            <a:endParaRPr/>
          </a:p>
          <a:p>
            <a:pPr>
              <a:lnSpc>
                <a:spcPct val="100000"/>
              </a:lnSpc>
            </a:pPr>
            <a:endParaRPr/>
          </a:p>
          <a:p>
            <a:pPr>
              <a:lnSpc>
                <a:spcPct val="100000"/>
              </a:lnSpc>
              <a:buFont typeface="Arial"/>
              <a:buChar char="•"/>
            </a:pPr>
            <a:r>
              <a:rPr lang="en-US" sz="1200">
                <a:solidFill>
                  <a:srgbClr val="000000"/>
                </a:solidFill>
                <a:latin typeface="+mn-lt"/>
                <a:ea typeface="+mn-ea"/>
              </a:rPr>
              <a:t>Actualmente una gran parte de las organizaciones no logran comprender en su totalidad los datos que generan. Al no aprovechar a lo máximo esos datos se desperdician nuevas oportunidades, lo cual podría impactar negativamente en la organización. </a:t>
            </a:r>
            <a:endParaRPr/>
          </a:p>
          <a:p>
            <a:pPr>
              <a:lnSpc>
                <a:spcPct val="100000"/>
              </a:lnSpc>
            </a:pPr>
            <a:endParaRPr/>
          </a:p>
          <a:p>
            <a:pPr>
              <a:lnSpc>
                <a:spcPct val="100000"/>
              </a:lnSpc>
              <a:buFont typeface="Arial"/>
              <a:buChar char="•"/>
            </a:pPr>
            <a:r>
              <a:rPr lang="en-US" sz="1200">
                <a:solidFill>
                  <a:srgbClr val="000000"/>
                </a:solidFill>
                <a:latin typeface="+mn-lt"/>
                <a:ea typeface="+mn-ea"/>
              </a:rPr>
              <a:t>En el presente trabajo son analizados datos de la ANDE y de la DGEEC, relacionando ambos conjuntos de datos, con el objetivo de obtener información de interés para la organización.</a:t>
            </a:r>
            <a:endParaRPr/>
          </a:p>
          <a:p>
            <a:pPr>
              <a:lnSpc>
                <a:spcPct val="100000"/>
              </a:lnSpc>
            </a:pPr>
            <a:endParaRPr/>
          </a:p>
          <a:p>
            <a:pPr>
              <a:lnSpc>
                <a:spcPct val="100000"/>
              </a:lnSpc>
              <a:buFont typeface="Arial"/>
              <a:buChar char="•"/>
            </a:pPr>
            <a:r>
              <a:rPr lang="en-US" sz="1200">
                <a:solidFill>
                  <a:srgbClr val="000000"/>
                </a:solidFill>
                <a:latin typeface="+mn-lt"/>
                <a:ea typeface="+mn-ea"/>
              </a:rPr>
              <a:t>Se cuenta con datos de consumo de energía eléctrica, facturaciones, grupos de consumo, estos datos son del periodo 2000 al 2014. Estos datos fueron solicitados formalmente a la institución por medio de la Facultad de Ciencias y Tecnología de esta Universidad.</a:t>
            </a:r>
            <a:endParaRPr/>
          </a:p>
        </p:txBody>
      </p:sp>
      <p:sp>
        <p:nvSpPr>
          <p:cNvPr id="1105" name="TextShape 2"/>
          <p:cNvSpPr txBox="1"/>
          <p:nvPr/>
        </p:nvSpPr>
        <p:spPr>
          <a:xfrm>
            <a:off x="3884760" y="8685360"/>
            <a:ext cx="2971440" cy="458280"/>
          </a:xfrm>
          <a:prstGeom prst="rect">
            <a:avLst/>
          </a:prstGeom>
        </p:spPr>
        <p:txBody>
          <a:bodyPr anchor="b"/>
          <a:p>
            <a:pPr algn="r">
              <a:lnSpc>
                <a:spcPct val="100000"/>
              </a:lnSpc>
            </a:pPr>
            <a:fld id="{5BC20E23-F181-4E5C-B4DF-C2534B76D24D}" type="slidenum">
              <a:rPr lang="en-US" sz="1200">
                <a:solidFill>
                  <a:srgbClr val="000000"/>
                </a:solidFill>
                <a:latin typeface="Garamond"/>
                <a:ea typeface="+mn-ea"/>
              </a:rPr>
              <a:t>&lt;number&gt;</a:t>
            </a:fld>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06" name="PlaceHolder 1"/>
          <p:cNvSpPr>
            <a:spLocks noGrp="1"/>
          </p:cNvSpPr>
          <p:nvPr>
            <p:ph type="body"/>
          </p:nvPr>
        </p:nvSpPr>
        <p:spPr>
          <a:xfrm>
            <a:off x="685800" y="4400640"/>
            <a:ext cx="5486040" cy="3600000"/>
          </a:xfrm>
          <a:prstGeom prst="rect">
            <a:avLst/>
          </a:prstGeom>
        </p:spPr>
        <p:txBody>
          <a:bodyPr/>
          <a:p>
            <a:pPr>
              <a:lnSpc>
                <a:spcPct val="100000"/>
              </a:lnSpc>
            </a:pPr>
            <a:r>
              <a:rPr lang="en-US" sz="1200">
                <a:solidFill>
                  <a:srgbClr val="000000"/>
                </a:solidFill>
                <a:latin typeface="+mn-lt"/>
                <a:ea typeface="+mn-ea"/>
              </a:rPr>
              <a:t>En el primero gráfico analizaremos la relación entre el crecimiento de la población y el de los clientes de la ande. Para esto se comparan las diferencias de valores entre un año y su año anterior. </a:t>
            </a:r>
            <a:endParaRPr/>
          </a:p>
        </p:txBody>
      </p:sp>
      <p:sp>
        <p:nvSpPr>
          <p:cNvPr id="1107" name="TextShape 2"/>
          <p:cNvSpPr txBox="1"/>
          <p:nvPr/>
        </p:nvSpPr>
        <p:spPr>
          <a:xfrm>
            <a:off x="3884760" y="8685360"/>
            <a:ext cx="2971440" cy="458280"/>
          </a:xfrm>
          <a:prstGeom prst="rect">
            <a:avLst/>
          </a:prstGeom>
        </p:spPr>
        <p:txBody>
          <a:bodyPr anchor="b"/>
          <a:p>
            <a:pPr algn="r">
              <a:lnSpc>
                <a:spcPct val="100000"/>
              </a:lnSpc>
            </a:pPr>
            <a:fld id="{691AC485-5634-41FC-91F3-6A82E4D40D2F}" type="slidenum">
              <a:rPr lang="en-US" sz="1200">
                <a:solidFill>
                  <a:srgbClr val="000000"/>
                </a:solidFill>
                <a:latin typeface="Garamond"/>
                <a:ea typeface="+mn-ea"/>
              </a:rPr>
              <a:t>&lt;number&gt;</a:t>
            </a:fld>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08" name="PlaceHolder 1"/>
          <p:cNvSpPr>
            <a:spLocks noGrp="1"/>
          </p:cNvSpPr>
          <p:nvPr>
            <p:ph type="body"/>
          </p:nvPr>
        </p:nvSpPr>
        <p:spPr>
          <a:xfrm>
            <a:off x="685800" y="4400640"/>
            <a:ext cx="5486040" cy="3600000"/>
          </a:xfrm>
          <a:prstGeom prst="rect">
            <a:avLst/>
          </a:prstGeom>
        </p:spPr>
        <p:txBody>
          <a:bodyPr/>
          <a:p>
            <a:endParaRPr/>
          </a:p>
        </p:txBody>
      </p:sp>
      <p:sp>
        <p:nvSpPr>
          <p:cNvPr id="1109" name="TextShape 2"/>
          <p:cNvSpPr txBox="1"/>
          <p:nvPr/>
        </p:nvSpPr>
        <p:spPr>
          <a:xfrm>
            <a:off x="3884760" y="8685360"/>
            <a:ext cx="2971440" cy="458280"/>
          </a:xfrm>
          <a:prstGeom prst="rect">
            <a:avLst/>
          </a:prstGeom>
        </p:spPr>
        <p:txBody>
          <a:bodyPr anchor="b"/>
          <a:p>
            <a:pPr algn="r">
              <a:lnSpc>
                <a:spcPct val="100000"/>
              </a:lnSpc>
            </a:pPr>
            <a:fld id="{6747F6EE-BA71-4685-8CA7-D22B29056FF0}" type="slidenum">
              <a:rPr lang="en-US" sz="1200">
                <a:solidFill>
                  <a:srgbClr val="000000"/>
                </a:solidFill>
                <a:latin typeface="Garamond"/>
                <a:ea typeface="+mn-ea"/>
              </a:rPr>
              <a:t>&lt;number&gt;</a:t>
            </a:fld>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10" name="PlaceHolder 1"/>
          <p:cNvSpPr>
            <a:spLocks noGrp="1"/>
          </p:cNvSpPr>
          <p:nvPr>
            <p:ph type="body"/>
          </p:nvPr>
        </p:nvSpPr>
        <p:spPr>
          <a:xfrm>
            <a:off x="685800" y="4400640"/>
            <a:ext cx="5486040" cy="3600000"/>
          </a:xfrm>
          <a:prstGeom prst="rect">
            <a:avLst/>
          </a:prstGeom>
        </p:spPr>
        <p:txBody>
          <a:bodyPr/>
          <a:p>
            <a:pPr>
              <a:lnSpc>
                <a:spcPct val="100000"/>
              </a:lnSpc>
              <a:buFont typeface="Arial"/>
              <a:buChar char="•"/>
            </a:pPr>
            <a:r>
              <a:rPr lang="en-US" sz="1200">
                <a:solidFill>
                  <a:srgbClr val="000000"/>
                </a:solidFill>
                <a:latin typeface="+mn-lt"/>
                <a:ea typeface="+mn-ea"/>
              </a:rPr>
              <a:t>En la diferencia de la tasa de crecimientos de clientes entre el año 2001 y 2002 se ve que hay un crecimiento de tan solo 0.5% pero gráficamente vemos que hay un decrecimiento alrededor del 4% Esto no quiere decir que hubo un decrecimiento de un año al otro sino que el crecimiento del año 2002 no fue tan bueno como el que hubo en comparación al año 2000 y 2001.</a:t>
            </a:r>
            <a:endParaRPr/>
          </a:p>
          <a:p>
            <a:pPr>
              <a:lnSpc>
                <a:spcPct val="100000"/>
              </a:lnSpc>
            </a:pPr>
            <a:endParaRPr/>
          </a:p>
        </p:txBody>
      </p:sp>
      <p:sp>
        <p:nvSpPr>
          <p:cNvPr id="1111" name="TextShape 2"/>
          <p:cNvSpPr txBox="1"/>
          <p:nvPr/>
        </p:nvSpPr>
        <p:spPr>
          <a:xfrm>
            <a:off x="3884760" y="8685360"/>
            <a:ext cx="2971440" cy="458280"/>
          </a:xfrm>
          <a:prstGeom prst="rect">
            <a:avLst/>
          </a:prstGeom>
        </p:spPr>
        <p:txBody>
          <a:bodyPr anchor="b"/>
          <a:p>
            <a:pPr algn="r">
              <a:lnSpc>
                <a:spcPct val="100000"/>
              </a:lnSpc>
            </a:pPr>
            <a:fld id="{81993BF1-5C55-41FC-8B0F-90B663EBB824}" type="slidenum">
              <a:rPr lang="en-US" sz="1200">
                <a:solidFill>
                  <a:srgbClr val="000000"/>
                </a:solidFill>
                <a:latin typeface="Garamond"/>
                <a:ea typeface="+mn-ea"/>
              </a:rPr>
              <a:t>&lt;number&gt;</a:t>
            </a:fld>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58" name="PlaceHolder 1"/>
          <p:cNvSpPr>
            <a:spLocks noGrp="1"/>
          </p:cNvSpPr>
          <p:nvPr>
            <p:ph type="body"/>
          </p:nvPr>
        </p:nvSpPr>
        <p:spPr>
          <a:xfrm>
            <a:off x="685800" y="4400640"/>
            <a:ext cx="5486040" cy="3600000"/>
          </a:xfrm>
          <a:prstGeom prst="rect">
            <a:avLst/>
          </a:prstGeom>
        </p:spPr>
        <p:txBody>
          <a:bodyPr/>
          <a:p>
            <a:pPr>
              <a:lnSpc>
                <a:spcPct val="100000"/>
              </a:lnSpc>
            </a:pPr>
            <a:r>
              <a:rPr lang="en-US" sz="1200">
                <a:solidFill>
                  <a:srgbClr val="000000"/>
                </a:solidFill>
                <a:latin typeface="+mn-lt"/>
                <a:ea typeface="+mn-ea"/>
              </a:rPr>
              <a:t>Comenzaremos por dar una introducción de lo que es Inteligencia de Negocios y sus potenciales beneficios.</a:t>
            </a:r>
            <a:endParaRPr/>
          </a:p>
          <a:p>
            <a:pPr>
              <a:lnSpc>
                <a:spcPct val="100000"/>
              </a:lnSpc>
            </a:pPr>
            <a:endParaRPr/>
          </a:p>
          <a:p>
            <a:pPr>
              <a:lnSpc>
                <a:spcPct val="100000"/>
              </a:lnSpc>
            </a:pPr>
            <a:r>
              <a:rPr lang="en-US" sz="1200">
                <a:solidFill>
                  <a:srgbClr val="000000"/>
                </a:solidFill>
                <a:latin typeface="+mn-lt"/>
                <a:ea typeface="+mn-ea"/>
              </a:rPr>
              <a:t>Luego mostraremos una comparación de las metodologías utilizadas en el BI tradicional y las metodologías de DATA Discovery utilizadas hoy en día y por qué esto nos da valor agregado.</a:t>
            </a:r>
            <a:endParaRPr/>
          </a:p>
          <a:p>
            <a:pPr>
              <a:lnSpc>
                <a:spcPct val="100000"/>
              </a:lnSpc>
            </a:pPr>
            <a:endParaRPr/>
          </a:p>
          <a:p>
            <a:pPr>
              <a:lnSpc>
                <a:spcPct val="100000"/>
              </a:lnSpc>
            </a:pPr>
            <a:r>
              <a:rPr lang="en-US" sz="1200">
                <a:solidFill>
                  <a:srgbClr val="000000"/>
                </a:solidFill>
                <a:latin typeface="+mn-lt"/>
                <a:ea typeface="+mn-ea"/>
              </a:rPr>
              <a:t>Hablaremos del software tableau y sus cualidades. </a:t>
            </a:r>
            <a:endParaRPr/>
          </a:p>
          <a:p>
            <a:pPr>
              <a:lnSpc>
                <a:spcPct val="100000"/>
              </a:lnSpc>
            </a:pPr>
            <a:r>
              <a:rPr lang="en-US" sz="1200">
                <a:solidFill>
                  <a:srgbClr val="000000"/>
                </a:solidFill>
                <a:latin typeface="+mn-lt"/>
                <a:ea typeface="+mn-ea"/>
              </a:rPr>
              <a:t>
</a:t>
            </a:r>
            <a:r>
              <a:rPr lang="en-US" sz="1200">
                <a:solidFill>
                  <a:srgbClr val="000000"/>
                </a:solidFill>
                <a:latin typeface="+mn-lt"/>
                <a:ea typeface="+mn-ea"/>
              </a:rPr>
              <a:t>Finalizamos mostrando algunos dashboards que se construyeron en base a datos de la ANDE y como un plus un dashboard  que demuestra lo sencillo que es cruzar datos de dos instituciones en esta caso de la DirecciónGeneralEstadisticasEncuestasYCenso y la ANDE.</a:t>
            </a:r>
            <a:endParaRPr/>
          </a:p>
          <a:p>
            <a:pPr>
              <a:lnSpc>
                <a:spcPct val="100000"/>
              </a:lnSpc>
            </a:pPr>
            <a:endParaRPr/>
          </a:p>
          <a:p>
            <a:pPr>
              <a:lnSpc>
                <a:spcPct val="100000"/>
              </a:lnSpc>
            </a:pPr>
            <a:r>
              <a:rPr lang="en-US" sz="1200">
                <a:solidFill>
                  <a:srgbClr val="000000"/>
                </a:solidFill>
                <a:latin typeface="+mn-lt"/>
                <a:ea typeface="+mn-ea"/>
              </a:rPr>
              <a:t>42seg</a:t>
            </a:r>
            <a:endParaRPr/>
          </a:p>
        </p:txBody>
      </p:sp>
      <p:sp>
        <p:nvSpPr>
          <p:cNvPr id="1059" name="TextShape 2"/>
          <p:cNvSpPr txBox="1"/>
          <p:nvPr/>
        </p:nvSpPr>
        <p:spPr>
          <a:xfrm>
            <a:off x="3884760" y="8685360"/>
            <a:ext cx="2971440" cy="458280"/>
          </a:xfrm>
          <a:prstGeom prst="rect">
            <a:avLst/>
          </a:prstGeom>
        </p:spPr>
        <p:txBody>
          <a:bodyPr anchor="b"/>
          <a:p>
            <a:pPr algn="r">
              <a:lnSpc>
                <a:spcPct val="100000"/>
              </a:lnSpc>
            </a:pPr>
            <a:fld id="{7A897C3C-6B4C-4629-8FB6-16C20D8F8F1C}" type="slidenum">
              <a:rPr lang="en-US" sz="1200">
                <a:solidFill>
                  <a:srgbClr val="000000"/>
                </a:solidFill>
                <a:latin typeface="+mn-lt"/>
                <a:ea typeface="+mn-ea"/>
              </a:rPr>
              <a:t>&lt;number&gt;</a:t>
            </a:fld>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12" name="PlaceHolder 1"/>
          <p:cNvSpPr>
            <a:spLocks noGrp="1"/>
          </p:cNvSpPr>
          <p:nvPr>
            <p:ph type="body"/>
          </p:nvPr>
        </p:nvSpPr>
        <p:spPr>
          <a:xfrm>
            <a:off x="685800" y="4400640"/>
            <a:ext cx="5486040" cy="3600000"/>
          </a:xfrm>
          <a:prstGeom prst="rect">
            <a:avLst/>
          </a:prstGeom>
        </p:spPr>
        <p:txBody>
          <a:bodyPr/>
          <a:p>
            <a:endParaRPr/>
          </a:p>
        </p:txBody>
      </p:sp>
      <p:sp>
        <p:nvSpPr>
          <p:cNvPr id="1113" name="TextShape 2"/>
          <p:cNvSpPr txBox="1"/>
          <p:nvPr/>
        </p:nvSpPr>
        <p:spPr>
          <a:xfrm>
            <a:off x="3884760" y="8685360"/>
            <a:ext cx="2971440" cy="458280"/>
          </a:xfrm>
          <a:prstGeom prst="rect">
            <a:avLst/>
          </a:prstGeom>
        </p:spPr>
        <p:txBody>
          <a:bodyPr anchor="b"/>
          <a:p>
            <a:pPr algn="r">
              <a:lnSpc>
                <a:spcPct val="100000"/>
              </a:lnSpc>
            </a:pPr>
            <a:fld id="{670DAA3F-4F56-432A-831D-01EBF0B7B8F1}" type="slidenum">
              <a:rPr lang="en-US" sz="1200">
                <a:solidFill>
                  <a:srgbClr val="000000"/>
                </a:solidFill>
                <a:latin typeface="Garamond"/>
                <a:ea typeface="+mn-ea"/>
              </a:rPr>
              <a:t>&lt;number&gt;</a:t>
            </a:fld>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14" name="PlaceHolder 1"/>
          <p:cNvSpPr>
            <a:spLocks noGrp="1"/>
          </p:cNvSpPr>
          <p:nvPr>
            <p:ph type="body"/>
          </p:nvPr>
        </p:nvSpPr>
        <p:spPr>
          <a:xfrm>
            <a:off x="685800" y="4400640"/>
            <a:ext cx="5486040" cy="3600000"/>
          </a:xfrm>
          <a:prstGeom prst="rect">
            <a:avLst/>
          </a:prstGeom>
        </p:spPr>
        <p:txBody>
          <a:bodyPr/>
          <a:p>
            <a:pPr>
              <a:lnSpc>
                <a:spcPct val="100000"/>
              </a:lnSpc>
            </a:pPr>
            <a:r>
              <a:rPr lang="en-US" sz="1200">
                <a:solidFill>
                  <a:srgbClr val="000000"/>
                </a:solidFill>
                <a:latin typeface="+mn-lt"/>
                <a:ea typeface="+mn-ea"/>
              </a:rPr>
              <a:t>Si se fijan, el crecimiento de la población entre el año 2001 y 2002 hubo un crecimiento del 1.8%, de igual manera entre el año 2005 y 2006 de nuevo vemos un crecimiento del 1.7 %, lo que nos ayuda a entender el por qué el gráfico dibuja una línea casi recta.</a:t>
            </a:r>
            <a:endParaRPr/>
          </a:p>
          <a:p>
            <a:pPr>
              <a:lnSpc>
                <a:spcPct val="100000"/>
              </a:lnSpc>
            </a:pPr>
            <a:endParaRPr/>
          </a:p>
          <a:p>
            <a:pPr>
              <a:lnSpc>
                <a:spcPct val="100000"/>
              </a:lnSpc>
            </a:pPr>
            <a:r>
              <a:rPr lang="en-US" sz="1200">
                <a:solidFill>
                  <a:srgbClr val="000000"/>
                </a:solidFill>
                <a:latin typeface="+mn-lt"/>
                <a:ea typeface="+mn-ea"/>
              </a:rPr>
              <a:t>De este gráfico podemos decir lo siguiente:</a:t>
            </a:r>
            <a:endParaRPr/>
          </a:p>
          <a:p>
            <a:pPr>
              <a:lnSpc>
                <a:spcPct val="100000"/>
              </a:lnSpc>
              <a:buFont typeface="Arial"/>
              <a:buChar char="•"/>
            </a:pPr>
            <a:r>
              <a:rPr lang="en-US" sz="1200">
                <a:solidFill>
                  <a:srgbClr val="000000"/>
                </a:solidFill>
                <a:latin typeface="+mn-lt"/>
                <a:ea typeface="+mn-ea"/>
              </a:rPr>
              <a:t>Observando la tasa de crecimiento de la población, vemos que no hay mucha diferencia en porcentaje anual entre estos valores y por eso la línea es casi recta.</a:t>
            </a:r>
            <a:endParaRPr/>
          </a:p>
          <a:p>
            <a:pPr>
              <a:lnSpc>
                <a:spcPct val="100000"/>
              </a:lnSpc>
              <a:buFont typeface="Arial"/>
              <a:buChar char="•"/>
            </a:pPr>
            <a:r>
              <a:rPr lang="en-US" sz="1200">
                <a:solidFill>
                  <a:srgbClr val="000000"/>
                </a:solidFill>
                <a:latin typeface="+mn-lt"/>
                <a:ea typeface="+mn-ea"/>
              </a:rPr>
              <a:t>Y si observamos la tasa de crecimiento de los clientes, nos damos cuenta que el comportamiento no es muy constante, a diferencia con el de la población.</a:t>
            </a:r>
            <a:endParaRPr/>
          </a:p>
          <a:p>
            <a:pPr>
              <a:lnSpc>
                <a:spcPct val="100000"/>
              </a:lnSpc>
            </a:pPr>
            <a:r>
              <a:rPr lang="en-US" sz="1200">
                <a:solidFill>
                  <a:srgbClr val="000000"/>
                </a:solidFill>
                <a:latin typeface="+mn-lt"/>
                <a:ea typeface="+mn-ea"/>
              </a:rPr>
              <a:t>Este tipo de visualización nos podría ayudar a entender la relación entre el crecimiento de los clientes y el de la población.</a:t>
            </a:r>
            <a:endParaRPr/>
          </a:p>
        </p:txBody>
      </p:sp>
      <p:sp>
        <p:nvSpPr>
          <p:cNvPr id="1115" name="TextShape 2"/>
          <p:cNvSpPr txBox="1"/>
          <p:nvPr/>
        </p:nvSpPr>
        <p:spPr>
          <a:xfrm>
            <a:off x="3884760" y="8685360"/>
            <a:ext cx="2971440" cy="458280"/>
          </a:xfrm>
          <a:prstGeom prst="rect">
            <a:avLst/>
          </a:prstGeom>
        </p:spPr>
        <p:txBody>
          <a:bodyPr anchor="b"/>
          <a:p>
            <a:pPr algn="r">
              <a:lnSpc>
                <a:spcPct val="100000"/>
              </a:lnSpc>
            </a:pPr>
            <a:fld id="{A68BD510-7EF4-451B-9877-7163A8321B74}" type="slidenum">
              <a:rPr lang="en-US" sz="1200">
                <a:solidFill>
                  <a:srgbClr val="000000"/>
                </a:solidFill>
                <a:latin typeface="Garamond"/>
                <a:ea typeface="+mn-ea"/>
              </a:rPr>
              <a:t>&lt;number&gt;</a:t>
            </a:fld>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16" name="PlaceHolder 1"/>
          <p:cNvSpPr>
            <a:spLocks noGrp="1"/>
          </p:cNvSpPr>
          <p:nvPr>
            <p:ph type="body"/>
          </p:nvPr>
        </p:nvSpPr>
        <p:spPr>
          <a:xfrm>
            <a:off x="685800" y="4400640"/>
            <a:ext cx="5486040" cy="3600000"/>
          </a:xfrm>
          <a:prstGeom prst="rect">
            <a:avLst/>
          </a:prstGeom>
        </p:spPr>
        <p:txBody>
          <a:bodyPr/>
          <a:p>
            <a:pPr>
              <a:lnSpc>
                <a:spcPct val="100000"/>
              </a:lnSpc>
              <a:buFont typeface="Arial"/>
              <a:buChar char="•"/>
            </a:pPr>
            <a:r>
              <a:rPr lang="en-US" sz="1200">
                <a:solidFill>
                  <a:srgbClr val="000000"/>
                </a:solidFill>
                <a:latin typeface="+mn-lt"/>
                <a:ea typeface="+mn-ea"/>
              </a:rPr>
              <a:t> </a:t>
            </a:r>
            <a:endParaRPr/>
          </a:p>
        </p:txBody>
      </p:sp>
      <p:sp>
        <p:nvSpPr>
          <p:cNvPr id="1117" name="TextShape 2"/>
          <p:cNvSpPr txBox="1"/>
          <p:nvPr/>
        </p:nvSpPr>
        <p:spPr>
          <a:xfrm>
            <a:off x="3884760" y="8685360"/>
            <a:ext cx="2971440" cy="458280"/>
          </a:xfrm>
          <a:prstGeom prst="rect">
            <a:avLst/>
          </a:prstGeom>
        </p:spPr>
        <p:txBody>
          <a:bodyPr anchor="b"/>
          <a:p>
            <a:pPr algn="r">
              <a:lnSpc>
                <a:spcPct val="100000"/>
              </a:lnSpc>
            </a:pPr>
            <a:fld id="{2F05287E-5E8E-48DB-B39F-494CAFDBA34B}" type="slidenum">
              <a:rPr lang="en-US" sz="1200">
                <a:solidFill>
                  <a:srgbClr val="000000"/>
                </a:solidFill>
                <a:latin typeface="Garamond"/>
                <a:ea typeface="+mn-ea"/>
              </a:rPr>
              <a:t>&lt;number&gt;</a:t>
            </a:fld>
            <a:endParaRPr/>
          </a:p>
        </p:txBody>
      </p:sp>
      <p:sp>
        <p:nvSpPr>
          <p:cNvPr id="1118" name="TextShape 3"/>
          <p:cNvSpPr txBox="1"/>
          <p:nvPr/>
        </p:nvSpPr>
        <p:spPr>
          <a:xfrm>
            <a:off x="457560" y="4480560"/>
            <a:ext cx="6217560" cy="4526280"/>
          </a:xfrm>
          <a:prstGeom prst="rect">
            <a:avLst/>
          </a:prstGeom>
        </p:spPr>
        <p:txBody>
          <a:bodyPr lIns="0" rIns="0" tIns="0" bIns="0"/>
          <a:p>
            <a:r>
              <a:rPr lang="en-US" sz="1000">
                <a:latin typeface="Arial"/>
              </a:rPr>
              <a:t>Este gráfico utiliza los mismos conjuntos de datos que el gráfico anterior a diferencia que en este se agrega una información mas del conjunto de datos de la ANDE, que es el consumo de energía eléctrica. </a:t>
            </a:r>
            <a:endParaRPr/>
          </a:p>
          <a:p>
            <a:endParaRPr/>
          </a:p>
          <a:p>
            <a:r>
              <a:rPr lang="en-US" sz="1000">
                <a:latin typeface="Arial"/>
              </a:rPr>
              <a:t>Se realiza una proyección a 6 años a partir el año 2014 (el cual es ultimo periodo a que tenemos acceso en nuestro dataset) hasta el año 2020. Esto nos permite dar una mirada hacia el futuro.</a:t>
            </a:r>
            <a:endParaRPr/>
          </a:p>
          <a:p>
            <a:endParaRPr/>
          </a:p>
          <a:p>
            <a:r>
              <a:rPr lang="en-US" sz="1000">
                <a:latin typeface="Arial"/>
              </a:rPr>
              <a:t>Tableau realiza este calculo en pocos pasos, mostraremos un video de ejemplo al concluir la presentación.</a:t>
            </a:r>
            <a:endParaRPr/>
          </a:p>
          <a:p>
            <a:endParaRPr/>
          </a:p>
          <a:p>
            <a:r>
              <a:rPr lang="en-US" sz="1000">
                <a:latin typeface="Arial"/>
              </a:rPr>
              <a:t>Utiliza una técnica conocida como homegenización exponencial. Los algoritmos de prońostico tratan de buscar un patrón regular en medidas que puedan continuarse en el futuro.</a:t>
            </a:r>
            <a:endParaRPr/>
          </a:p>
          <a:p>
            <a:endParaRPr/>
          </a:p>
          <a:p>
            <a:r>
              <a:rPr lang="en-US" sz="1000">
                <a:latin typeface="Arial"/>
              </a:rPr>
              <a:t>Optamos por esta técnica a fin de pronosticar los valores del consumo de energía eléctrica, así como la cantidad de clientes y el crecimiento poblacional.</a:t>
            </a:r>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19" name="PlaceHolder 1"/>
          <p:cNvSpPr>
            <a:spLocks noGrp="1"/>
          </p:cNvSpPr>
          <p:nvPr>
            <p:ph type="body"/>
          </p:nvPr>
        </p:nvSpPr>
        <p:spPr>
          <a:xfrm>
            <a:off x="685800" y="4400640"/>
            <a:ext cx="5486040" cy="3600000"/>
          </a:xfrm>
          <a:prstGeom prst="rect">
            <a:avLst/>
          </a:prstGeom>
        </p:spPr>
        <p:txBody>
          <a:bodyPr/>
          <a:p>
            <a:endParaRPr/>
          </a:p>
        </p:txBody>
      </p:sp>
      <p:sp>
        <p:nvSpPr>
          <p:cNvPr id="1120" name="TextShape 2"/>
          <p:cNvSpPr txBox="1"/>
          <p:nvPr/>
        </p:nvSpPr>
        <p:spPr>
          <a:xfrm>
            <a:off x="3884760" y="8685360"/>
            <a:ext cx="2971440" cy="458280"/>
          </a:xfrm>
          <a:prstGeom prst="rect">
            <a:avLst/>
          </a:prstGeom>
        </p:spPr>
        <p:txBody>
          <a:bodyPr anchor="b"/>
          <a:p>
            <a:pPr algn="r">
              <a:lnSpc>
                <a:spcPct val="100000"/>
              </a:lnSpc>
            </a:pPr>
            <a:fld id="{2DAF914B-202F-4312-87CA-607E63B1D9CC}" type="slidenum">
              <a:rPr lang="en-US" sz="1200">
                <a:solidFill>
                  <a:srgbClr val="000000"/>
                </a:solidFill>
                <a:latin typeface="Garamond"/>
                <a:ea typeface="+mn-ea"/>
              </a:rPr>
              <a:t>&lt;number&gt;</a:t>
            </a:fld>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21" name="PlaceHolder 1"/>
          <p:cNvSpPr>
            <a:spLocks noGrp="1"/>
          </p:cNvSpPr>
          <p:nvPr>
            <p:ph type="body"/>
          </p:nvPr>
        </p:nvSpPr>
        <p:spPr>
          <a:xfrm>
            <a:off x="685800" y="4400640"/>
            <a:ext cx="5486040" cy="3600000"/>
          </a:xfrm>
          <a:prstGeom prst="rect">
            <a:avLst/>
          </a:prstGeom>
        </p:spPr>
        <p:txBody>
          <a:bodyPr/>
          <a:p>
            <a:r>
              <a:rPr lang="en-US" sz="1000">
                <a:latin typeface="Arial"/>
              </a:rPr>
              <a:t>Se puede notar que existe una mayor</a:t>
            </a:r>
            <a:endParaRPr/>
          </a:p>
          <a:p>
            <a:r>
              <a:rPr lang="en-US" sz="1000">
                <a:latin typeface="Arial"/>
              </a:rPr>
              <a:t>probabilidad que en promedio, el consumo de electricidad aumente de forma considerable</a:t>
            </a:r>
            <a:endParaRPr/>
          </a:p>
          <a:p>
            <a:r>
              <a:rPr lang="en-US" sz="1000">
                <a:latin typeface="Arial"/>
              </a:rPr>
              <a:t>hasta el 2020. Además, este aumento es mayor en proporción al aumento de la</a:t>
            </a:r>
            <a:endParaRPr/>
          </a:p>
          <a:p>
            <a:r>
              <a:rPr lang="en-US" sz="1000">
                <a:latin typeface="Arial"/>
              </a:rPr>
              <a:t>población y a la cantidad de clientes.</a:t>
            </a:r>
            <a:endParaRPr/>
          </a:p>
          <a:p>
            <a:r>
              <a:rPr lang="en-US" sz="1000">
                <a:latin typeface="Arial"/>
              </a:rPr>
              <a:t>Esto demuestra claramente que el consumo aumenta cada vez más, independiente que</a:t>
            </a:r>
            <a:endParaRPr/>
          </a:p>
          <a:p>
            <a:r>
              <a:rPr lang="en-US" sz="1000">
                <a:latin typeface="Arial"/>
              </a:rPr>
              <a:t>se de un aumento en la misma proporción de clientes o población. Esto puede ocurrir a causa</a:t>
            </a:r>
            <a:endParaRPr/>
          </a:p>
          <a:p>
            <a:r>
              <a:rPr lang="en-US" sz="1000">
                <a:latin typeface="Arial"/>
              </a:rPr>
              <a:t>de varios factores, entre ellos, el aumento de dispositivos el ectricos en las residencias, debido</a:t>
            </a:r>
            <a:endParaRPr/>
          </a:p>
          <a:p>
            <a:r>
              <a:rPr lang="en-US" sz="1000">
                <a:latin typeface="Arial"/>
              </a:rPr>
              <a:t>al aumento en la capacidad adquisitiva de las personas. También se puede dar a causa de un</a:t>
            </a:r>
            <a:endParaRPr/>
          </a:p>
          <a:p>
            <a:r>
              <a:rPr lang="en-US" sz="1000">
                <a:latin typeface="Arial"/>
              </a:rPr>
              <a:t>aumento en la cantidad de industrias, por ejemplo.</a:t>
            </a:r>
            <a:endParaRPr/>
          </a:p>
        </p:txBody>
      </p:sp>
      <p:sp>
        <p:nvSpPr>
          <p:cNvPr id="1122" name="TextShape 2"/>
          <p:cNvSpPr txBox="1"/>
          <p:nvPr/>
        </p:nvSpPr>
        <p:spPr>
          <a:xfrm>
            <a:off x="3884760" y="8685360"/>
            <a:ext cx="2971440" cy="458280"/>
          </a:xfrm>
          <a:prstGeom prst="rect">
            <a:avLst/>
          </a:prstGeom>
        </p:spPr>
        <p:txBody>
          <a:bodyPr anchor="b"/>
          <a:p>
            <a:pPr algn="r">
              <a:lnSpc>
                <a:spcPct val="100000"/>
              </a:lnSpc>
            </a:pPr>
            <a:fld id="{A17B4E25-6687-42DB-929D-94AF81C89366}" type="slidenum">
              <a:rPr lang="en-US" sz="1200">
                <a:solidFill>
                  <a:srgbClr val="000000"/>
                </a:solidFill>
                <a:latin typeface="Garamond"/>
                <a:ea typeface="+mn-ea"/>
              </a:rPr>
              <a:t>&lt;number&gt;</a:t>
            </a:fld>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23" name="PlaceHolder 1"/>
          <p:cNvSpPr>
            <a:spLocks noGrp="1"/>
          </p:cNvSpPr>
          <p:nvPr>
            <p:ph type="body"/>
          </p:nvPr>
        </p:nvSpPr>
        <p:spPr>
          <a:xfrm>
            <a:off x="685800" y="4400640"/>
            <a:ext cx="5486040" cy="3600000"/>
          </a:xfrm>
          <a:prstGeom prst="rect">
            <a:avLst/>
          </a:prstGeom>
        </p:spPr>
        <p:txBody>
          <a:bodyPr/>
          <a:p>
            <a:endParaRPr/>
          </a:p>
        </p:txBody>
      </p:sp>
      <p:sp>
        <p:nvSpPr>
          <p:cNvPr id="1124" name="TextShape 2"/>
          <p:cNvSpPr txBox="1"/>
          <p:nvPr/>
        </p:nvSpPr>
        <p:spPr>
          <a:xfrm>
            <a:off x="3884760" y="8685360"/>
            <a:ext cx="2971440" cy="458280"/>
          </a:xfrm>
          <a:prstGeom prst="rect">
            <a:avLst/>
          </a:prstGeom>
        </p:spPr>
        <p:txBody>
          <a:bodyPr anchor="b"/>
          <a:p>
            <a:pPr algn="r">
              <a:lnSpc>
                <a:spcPct val="100000"/>
              </a:lnSpc>
            </a:pPr>
            <a:fld id="{EE1CFD80-E44C-4584-A704-818CCCB59916}" type="slidenum">
              <a:rPr lang="en-US" sz="1200">
                <a:solidFill>
                  <a:srgbClr val="000000"/>
                </a:solidFill>
                <a:latin typeface="Garamond"/>
                <a:ea typeface="+mn-ea"/>
              </a:rPr>
              <a:t>&lt;number&gt;</a:t>
            </a:fld>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25" name="PlaceHolder 1"/>
          <p:cNvSpPr>
            <a:spLocks noGrp="1"/>
          </p:cNvSpPr>
          <p:nvPr>
            <p:ph type="body"/>
          </p:nvPr>
        </p:nvSpPr>
        <p:spPr>
          <a:xfrm>
            <a:off x="685800" y="4400640"/>
            <a:ext cx="5486040" cy="3600000"/>
          </a:xfrm>
          <a:prstGeom prst="rect">
            <a:avLst/>
          </a:prstGeom>
        </p:spPr>
        <p:txBody>
          <a:bodyPr/>
          <a:p>
            <a:endParaRPr/>
          </a:p>
        </p:txBody>
      </p:sp>
      <p:sp>
        <p:nvSpPr>
          <p:cNvPr id="1126" name="TextShape 2"/>
          <p:cNvSpPr txBox="1"/>
          <p:nvPr/>
        </p:nvSpPr>
        <p:spPr>
          <a:xfrm>
            <a:off x="3884760" y="8685360"/>
            <a:ext cx="2971440" cy="458280"/>
          </a:xfrm>
          <a:prstGeom prst="rect">
            <a:avLst/>
          </a:prstGeom>
        </p:spPr>
        <p:txBody>
          <a:bodyPr anchor="b"/>
          <a:p>
            <a:pPr algn="r">
              <a:lnSpc>
                <a:spcPct val="100000"/>
              </a:lnSpc>
            </a:pPr>
            <a:fld id="{5A29A564-91DA-4719-A20B-806B7524D5E3}" type="slidenum">
              <a:rPr lang="en-US" sz="1200">
                <a:solidFill>
                  <a:srgbClr val="000000"/>
                </a:solidFill>
                <a:latin typeface="Garamond"/>
                <a:ea typeface="+mn-ea"/>
              </a:rPr>
              <a:t>&lt;number&gt;</a:t>
            </a:fld>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27" name="PlaceHolder 1"/>
          <p:cNvSpPr>
            <a:spLocks noGrp="1"/>
          </p:cNvSpPr>
          <p:nvPr>
            <p:ph type="body"/>
          </p:nvPr>
        </p:nvSpPr>
        <p:spPr>
          <a:xfrm>
            <a:off x="685800" y="4400640"/>
            <a:ext cx="5486040" cy="3600000"/>
          </a:xfrm>
          <a:prstGeom prst="rect">
            <a:avLst/>
          </a:prstGeom>
        </p:spPr>
        <p:txBody>
          <a:bodyPr/>
          <a:p>
            <a:r>
              <a:rPr lang="en-US" sz="1000">
                <a:latin typeface="Arial"/>
              </a:rPr>
              <a:t>Este gráfico muestra el porcentaje del crecimiento</a:t>
            </a:r>
            <a:endParaRPr/>
          </a:p>
          <a:p>
            <a:r>
              <a:rPr lang="en-US" sz="1000">
                <a:latin typeface="Arial"/>
              </a:rPr>
              <a:t>anual de los importes facturados y consumo de energía eléctrica. Se puede observar que la facturación</a:t>
            </a:r>
            <a:endParaRPr/>
          </a:p>
          <a:p>
            <a:r>
              <a:rPr lang="en-US" sz="1000">
                <a:latin typeface="Arial"/>
              </a:rPr>
              <a:t>de la ANDE, en general es proporcional al consumo de energía el électrica, excepto en el año</a:t>
            </a:r>
            <a:endParaRPr/>
          </a:p>
          <a:p>
            <a:r>
              <a:rPr lang="en-US" sz="1000">
                <a:latin typeface="Arial"/>
              </a:rPr>
              <a:t>2011, dónde vemos que el ritmo de crecimiento del importe facturado fue superior al aumento del consumo. Sin embargo, en el año 2013 se registra nuevamente un aumento del consumo sobre la facturación en relación a años anteriores.</a:t>
            </a:r>
            <a:endParaRPr/>
          </a:p>
        </p:txBody>
      </p:sp>
      <p:sp>
        <p:nvSpPr>
          <p:cNvPr id="1128" name="TextShape 2"/>
          <p:cNvSpPr txBox="1"/>
          <p:nvPr/>
        </p:nvSpPr>
        <p:spPr>
          <a:xfrm>
            <a:off x="3884760" y="8685360"/>
            <a:ext cx="2971440" cy="458280"/>
          </a:xfrm>
          <a:prstGeom prst="rect">
            <a:avLst/>
          </a:prstGeom>
        </p:spPr>
        <p:txBody>
          <a:bodyPr anchor="b"/>
          <a:p>
            <a:pPr algn="r">
              <a:lnSpc>
                <a:spcPct val="100000"/>
              </a:lnSpc>
            </a:pPr>
            <a:fld id="{62DDBF64-9D6E-48A0-805C-25FDC3D823A6}" type="slidenum">
              <a:rPr lang="en-US" sz="1200">
                <a:solidFill>
                  <a:srgbClr val="000000"/>
                </a:solidFill>
                <a:latin typeface="Garamond"/>
                <a:ea typeface="+mn-ea"/>
              </a:rPr>
              <a:t>&lt;number&gt;</a:t>
            </a:fld>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29" name="PlaceHolder 1"/>
          <p:cNvSpPr>
            <a:spLocks noGrp="1"/>
          </p:cNvSpPr>
          <p:nvPr>
            <p:ph type="body"/>
          </p:nvPr>
        </p:nvSpPr>
        <p:spPr>
          <a:xfrm>
            <a:off x="685800" y="4400640"/>
            <a:ext cx="5486040" cy="3600000"/>
          </a:xfrm>
          <a:prstGeom prst="rect">
            <a:avLst/>
          </a:prstGeom>
        </p:spPr>
        <p:txBody>
          <a:bodyPr/>
          <a:p>
            <a:pPr>
              <a:lnSpc>
                <a:spcPct val="100000"/>
              </a:lnSpc>
              <a:buFont typeface="Arial"/>
              <a:buChar char="•"/>
            </a:pPr>
            <a:r>
              <a:rPr lang="en-US" sz="1200">
                <a:solidFill>
                  <a:srgbClr val="000000"/>
                </a:solidFill>
                <a:latin typeface="+mn-lt"/>
                <a:ea typeface="+mn-ea"/>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endParaRPr/>
          </a:p>
          <a:p>
            <a:pPr>
              <a:lnSpc>
                <a:spcPct val="100000"/>
              </a:lnSpc>
            </a:pPr>
            <a:endParaRPr/>
          </a:p>
          <a:p>
            <a:pPr>
              <a:lnSpc>
                <a:spcPct val="100000"/>
              </a:lnSpc>
              <a:buFont typeface="Arial"/>
              <a:buChar char="•"/>
            </a:pPr>
            <a:r>
              <a:rPr lang="en-US" sz="1200">
                <a:solidFill>
                  <a:srgbClr val="000000"/>
                </a:solidFill>
                <a:latin typeface="+mn-lt"/>
                <a:ea typeface="+mn-ea"/>
              </a:rPr>
              <a:t>En el presente trabajo son analizados datos de la ANDE y de la DGEEC, relacionando ambos conjuntos de datos, con el objetivo de obtener información de interés para la organización.</a:t>
            </a:r>
            <a:endParaRPr/>
          </a:p>
          <a:p>
            <a:pPr>
              <a:lnSpc>
                <a:spcPct val="100000"/>
              </a:lnSpc>
            </a:pPr>
            <a:endParaRPr/>
          </a:p>
          <a:p>
            <a:pPr>
              <a:lnSpc>
                <a:spcPct val="100000"/>
              </a:lnSpc>
              <a:buFont typeface="Arial"/>
              <a:buChar char="•"/>
            </a:pPr>
            <a:r>
              <a:rPr lang="en-US" sz="1200">
                <a:solidFill>
                  <a:srgbClr val="000000"/>
                </a:solidFill>
                <a:latin typeface="+mn-lt"/>
                <a:ea typeface="+mn-ea"/>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a:p>
        </p:txBody>
      </p:sp>
      <p:sp>
        <p:nvSpPr>
          <p:cNvPr id="1130" name="TextShape 2"/>
          <p:cNvSpPr txBox="1"/>
          <p:nvPr/>
        </p:nvSpPr>
        <p:spPr>
          <a:xfrm>
            <a:off x="3884760" y="8685360"/>
            <a:ext cx="2971440" cy="458280"/>
          </a:xfrm>
          <a:prstGeom prst="rect">
            <a:avLst/>
          </a:prstGeom>
        </p:spPr>
        <p:txBody>
          <a:bodyPr anchor="b"/>
          <a:p>
            <a:pPr algn="r">
              <a:lnSpc>
                <a:spcPct val="100000"/>
              </a:lnSpc>
            </a:pPr>
            <a:fld id="{FEB02A28-6088-4E8C-8B4A-C75A3E66F082}" type="slidenum">
              <a:rPr lang="en-US" sz="1200">
                <a:solidFill>
                  <a:srgbClr val="000000"/>
                </a:solidFill>
                <a:latin typeface="Garamond"/>
                <a:ea typeface="+mn-ea"/>
              </a:rPr>
              <a:t>&lt;number&gt;</a:t>
            </a:fld>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31" name="PlaceHolder 1"/>
          <p:cNvSpPr>
            <a:spLocks noGrp="1"/>
          </p:cNvSpPr>
          <p:nvPr>
            <p:ph type="body"/>
          </p:nvPr>
        </p:nvSpPr>
        <p:spPr>
          <a:xfrm>
            <a:off x="685800" y="4400640"/>
            <a:ext cx="5486040" cy="3600000"/>
          </a:xfrm>
          <a:prstGeom prst="rect">
            <a:avLst/>
          </a:prstGeom>
        </p:spPr>
        <p:txBody>
          <a:bodyPr/>
          <a:p>
            <a:pPr>
              <a:lnSpc>
                <a:spcPct val="100000"/>
              </a:lnSpc>
              <a:buFont typeface="Arial"/>
              <a:buChar char="•"/>
            </a:pPr>
            <a:r>
              <a:rPr lang="en-US" sz="1200">
                <a:solidFill>
                  <a:srgbClr val="000000"/>
                </a:solidFill>
                <a:latin typeface="+mn-lt"/>
                <a:ea typeface="+mn-ea"/>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endParaRPr/>
          </a:p>
          <a:p>
            <a:pPr>
              <a:lnSpc>
                <a:spcPct val="100000"/>
              </a:lnSpc>
            </a:pPr>
            <a:endParaRPr/>
          </a:p>
          <a:p>
            <a:pPr>
              <a:lnSpc>
                <a:spcPct val="100000"/>
              </a:lnSpc>
              <a:buFont typeface="Arial"/>
              <a:buChar char="•"/>
            </a:pPr>
            <a:r>
              <a:rPr lang="en-US" sz="1200">
                <a:solidFill>
                  <a:srgbClr val="000000"/>
                </a:solidFill>
                <a:latin typeface="+mn-lt"/>
                <a:ea typeface="+mn-ea"/>
              </a:rPr>
              <a:t>En el presente trabajo son analizados datos de la ANDE y de la DGEEC, relacionando ambos conjuntos de datos, con el objetivo de obtener información de interés para la organización.</a:t>
            </a:r>
            <a:endParaRPr/>
          </a:p>
          <a:p>
            <a:pPr>
              <a:lnSpc>
                <a:spcPct val="100000"/>
              </a:lnSpc>
            </a:pPr>
            <a:endParaRPr/>
          </a:p>
          <a:p>
            <a:pPr>
              <a:lnSpc>
                <a:spcPct val="100000"/>
              </a:lnSpc>
              <a:buFont typeface="Arial"/>
              <a:buChar char="•"/>
            </a:pPr>
            <a:r>
              <a:rPr lang="en-US" sz="1200">
                <a:solidFill>
                  <a:srgbClr val="000000"/>
                </a:solidFill>
                <a:latin typeface="+mn-lt"/>
                <a:ea typeface="+mn-ea"/>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a:p>
        </p:txBody>
      </p:sp>
      <p:sp>
        <p:nvSpPr>
          <p:cNvPr id="1132" name="TextShape 2"/>
          <p:cNvSpPr txBox="1"/>
          <p:nvPr/>
        </p:nvSpPr>
        <p:spPr>
          <a:xfrm>
            <a:off x="3884760" y="8685360"/>
            <a:ext cx="2971440" cy="458280"/>
          </a:xfrm>
          <a:prstGeom prst="rect">
            <a:avLst/>
          </a:prstGeom>
        </p:spPr>
        <p:txBody>
          <a:bodyPr anchor="b"/>
          <a:p>
            <a:pPr algn="r">
              <a:lnSpc>
                <a:spcPct val="100000"/>
              </a:lnSpc>
            </a:pPr>
            <a:fld id="{A811313A-A43B-4047-BB9E-860F529962CA}" type="slidenum">
              <a:rPr lang="en-US" sz="1200">
                <a:solidFill>
                  <a:srgbClr val="000000"/>
                </a:solidFill>
                <a:latin typeface="Garamond"/>
                <a:ea typeface="+mn-ea"/>
              </a:rPr>
              <a:t>&lt;number&gt;</a:t>
            </a:fld>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60" name="PlaceHolder 1"/>
          <p:cNvSpPr>
            <a:spLocks noGrp="1"/>
          </p:cNvSpPr>
          <p:nvPr>
            <p:ph type="body"/>
          </p:nvPr>
        </p:nvSpPr>
        <p:spPr>
          <a:xfrm>
            <a:off x="685800" y="4400640"/>
            <a:ext cx="5486040" cy="3600000"/>
          </a:xfrm>
          <a:prstGeom prst="rect">
            <a:avLst/>
          </a:prstGeom>
        </p:spPr>
        <p:txBody>
          <a:bodyPr/>
          <a:p>
            <a:pPr>
              <a:lnSpc>
                <a:spcPct val="100000"/>
              </a:lnSpc>
              <a:buFont typeface="Arial"/>
              <a:buChar char="•"/>
            </a:pPr>
            <a:r>
              <a:rPr lang="en-US" sz="1200">
                <a:solidFill>
                  <a:srgbClr val="000000"/>
                </a:solidFill>
                <a:latin typeface="+mn-lt"/>
                <a:ea typeface="+mn-ea"/>
              </a:rPr>
              <a:t>Aberdeen Group: Grupo encargado de hacer encuestas sobre negocios desde 1988</a:t>
            </a:r>
            <a:endParaRPr/>
          </a:p>
          <a:p>
            <a:pPr>
              <a:lnSpc>
                <a:spcPct val="100000"/>
              </a:lnSpc>
            </a:pPr>
            <a:endParaRPr/>
          </a:p>
          <a:p>
            <a:pPr>
              <a:lnSpc>
                <a:spcPct val="100000"/>
              </a:lnSpc>
              <a:buFont typeface="Arial"/>
              <a:buChar char="•"/>
            </a:pPr>
            <a:r>
              <a:rPr lang="en-US" sz="1200">
                <a:solidFill>
                  <a:srgbClr val="000000"/>
                </a:solidFill>
                <a:latin typeface="+mn-lt"/>
                <a:ea typeface="+mn-ea"/>
              </a:rPr>
              <a:t>Underscoring this point, a recent Aberdeen Group study found only 53% of managers at leading organizations used BI tools at least once a week, only a third (32%) interacted with dashboards extensively and slightly more than a third (34%) of organizations surveyed recognized that “many decisions are based on poor data” when considering challenges in adopting real-time intelligence solutions. </a:t>
            </a:r>
            <a:r>
              <a:rPr lang="en-US" sz="1200">
                <a:solidFill>
                  <a:srgbClr val="000000"/>
                </a:solidFill>
                <a:latin typeface="+mn-lt"/>
                <a:ea typeface="+mn-ea"/>
              </a:rPr>
              <a:t>
</a:t>
            </a:r>
            <a:endParaRPr/>
          </a:p>
          <a:p>
            <a:pPr>
              <a:lnSpc>
                <a:spcPct val="100000"/>
              </a:lnSpc>
            </a:pPr>
            <a:r>
              <a:rPr lang="en-US" sz="1200">
                <a:solidFill>
                  <a:srgbClr val="000000"/>
                </a:solidFill>
                <a:latin typeface="+mn-lt"/>
                <a:ea typeface="+mn-ea"/>
              </a:rPr>
              <a:t>Esta imagen muestra los resultados de una encuesta realizada por Aberdeen Group una empresa muy reconocida a nivel mundial encargada de hacer encuestas sobre negocios desde el año 1988.</a:t>
            </a:r>
            <a:endParaRPr/>
          </a:p>
          <a:p>
            <a:pPr>
              <a:lnSpc>
                <a:spcPct val="100000"/>
              </a:lnSpc>
            </a:pPr>
            <a:r>
              <a:rPr lang="en-US" sz="1200">
                <a:solidFill>
                  <a:srgbClr val="000000"/>
                </a:solidFill>
                <a:latin typeface="+mn-lt"/>
                <a:ea typeface="+mn-ea"/>
              </a:rPr>
              <a:t>Esta encuesta trata del uso de herramientas de BI dentro de las organizaciones,  la misma encontró que el 53% de los genrentes de organizaciones lideres utilizaron herramientas de BI al menos una vez por semana y solo 32% interactuaron con dashboard frecuentemente y un poco más del 34% de las organizaciones encuestadas han reconocido que “muchas decisiones fueron basadas en datos pobres”</a:t>
            </a:r>
            <a:endParaRPr/>
          </a:p>
          <a:p>
            <a:pPr>
              <a:lnSpc>
                <a:spcPct val="100000"/>
              </a:lnSpc>
            </a:pPr>
            <a:endParaRPr/>
          </a:p>
          <a:p>
            <a:pPr>
              <a:lnSpc>
                <a:spcPct val="100000"/>
              </a:lnSpc>
            </a:pPr>
            <a:r>
              <a:rPr lang="en-US" sz="1200">
                <a:solidFill>
                  <a:srgbClr val="000000"/>
                </a:solidFill>
                <a:latin typeface="+mn-lt"/>
                <a:ea typeface="+mn-ea"/>
              </a:rPr>
              <a:t>45s</a:t>
            </a:r>
            <a:endParaRPr/>
          </a:p>
        </p:txBody>
      </p:sp>
      <p:sp>
        <p:nvSpPr>
          <p:cNvPr id="1061" name="TextShape 2"/>
          <p:cNvSpPr txBox="1"/>
          <p:nvPr/>
        </p:nvSpPr>
        <p:spPr>
          <a:xfrm>
            <a:off x="3884760" y="8685360"/>
            <a:ext cx="2971440" cy="458280"/>
          </a:xfrm>
          <a:prstGeom prst="rect">
            <a:avLst/>
          </a:prstGeom>
        </p:spPr>
        <p:txBody>
          <a:bodyPr anchor="b"/>
          <a:p>
            <a:pPr algn="r">
              <a:lnSpc>
                <a:spcPct val="100000"/>
              </a:lnSpc>
            </a:pPr>
            <a:fld id="{6FF806BF-92DB-477F-8838-BD6381D615C4}" type="slidenum">
              <a:rPr lang="en-US" sz="1200">
                <a:solidFill>
                  <a:srgbClr val="000000"/>
                </a:solidFill>
                <a:latin typeface="Garamond"/>
                <a:ea typeface="+mn-ea"/>
              </a:rPr>
              <a:t>&lt;number&gt;</a:t>
            </a:fld>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33" name="PlaceHolder 1"/>
          <p:cNvSpPr>
            <a:spLocks noGrp="1"/>
          </p:cNvSpPr>
          <p:nvPr>
            <p:ph type="body"/>
          </p:nvPr>
        </p:nvSpPr>
        <p:spPr>
          <a:xfrm>
            <a:off x="685800" y="4400640"/>
            <a:ext cx="5486040" cy="3600000"/>
          </a:xfrm>
          <a:prstGeom prst="rect">
            <a:avLst/>
          </a:prstGeom>
        </p:spPr>
        <p:txBody>
          <a:bodyPr/>
          <a:p>
            <a:pPr>
              <a:lnSpc>
                <a:spcPct val="100000"/>
              </a:lnSpc>
              <a:buFont typeface="Arial"/>
              <a:buChar char="•"/>
            </a:pPr>
            <a:r>
              <a:rPr lang="en-US" sz="1200">
                <a:solidFill>
                  <a:srgbClr val="000000"/>
                </a:solidFill>
                <a:latin typeface="+mn-lt"/>
                <a:ea typeface="+mn-ea"/>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endParaRPr/>
          </a:p>
          <a:p>
            <a:pPr>
              <a:lnSpc>
                <a:spcPct val="100000"/>
              </a:lnSpc>
            </a:pPr>
            <a:endParaRPr/>
          </a:p>
          <a:p>
            <a:pPr>
              <a:lnSpc>
                <a:spcPct val="100000"/>
              </a:lnSpc>
              <a:buFont typeface="Arial"/>
              <a:buChar char="•"/>
            </a:pPr>
            <a:r>
              <a:rPr lang="en-US" sz="1200">
                <a:solidFill>
                  <a:srgbClr val="000000"/>
                </a:solidFill>
                <a:latin typeface="+mn-lt"/>
                <a:ea typeface="+mn-ea"/>
              </a:rPr>
              <a:t>En el presente trabajo son analizados datos de la ANDE y de la DGEEC, relacionando ambos conjuntos de datos, con el objetivo de obtener información de interés para la organización.</a:t>
            </a:r>
            <a:endParaRPr/>
          </a:p>
          <a:p>
            <a:pPr>
              <a:lnSpc>
                <a:spcPct val="100000"/>
              </a:lnSpc>
            </a:pPr>
            <a:endParaRPr/>
          </a:p>
          <a:p>
            <a:pPr>
              <a:lnSpc>
                <a:spcPct val="100000"/>
              </a:lnSpc>
              <a:buFont typeface="Arial"/>
              <a:buChar char="•"/>
            </a:pPr>
            <a:r>
              <a:rPr lang="en-US" sz="1200">
                <a:solidFill>
                  <a:srgbClr val="000000"/>
                </a:solidFill>
                <a:latin typeface="+mn-lt"/>
                <a:ea typeface="+mn-ea"/>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a:p>
        </p:txBody>
      </p:sp>
      <p:sp>
        <p:nvSpPr>
          <p:cNvPr id="1134" name="TextShape 2"/>
          <p:cNvSpPr txBox="1"/>
          <p:nvPr/>
        </p:nvSpPr>
        <p:spPr>
          <a:xfrm>
            <a:off x="3884760" y="8685360"/>
            <a:ext cx="2971440" cy="458280"/>
          </a:xfrm>
          <a:prstGeom prst="rect">
            <a:avLst/>
          </a:prstGeom>
        </p:spPr>
        <p:txBody>
          <a:bodyPr anchor="b"/>
          <a:p>
            <a:pPr algn="r">
              <a:lnSpc>
                <a:spcPct val="100000"/>
              </a:lnSpc>
            </a:pPr>
            <a:fld id="{A3ED43B8-1815-4A66-817B-CEEC07FCC823}" type="slidenum">
              <a:rPr lang="en-US" sz="1200">
                <a:solidFill>
                  <a:srgbClr val="000000"/>
                </a:solidFill>
                <a:latin typeface="Garamond"/>
                <a:ea typeface="+mn-ea"/>
              </a:rPr>
              <a:t>&lt;number&gt;</a:t>
            </a:fld>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35" name="PlaceHolder 1"/>
          <p:cNvSpPr>
            <a:spLocks noGrp="1"/>
          </p:cNvSpPr>
          <p:nvPr>
            <p:ph type="body"/>
          </p:nvPr>
        </p:nvSpPr>
        <p:spPr>
          <a:xfrm>
            <a:off x="685800" y="4400640"/>
            <a:ext cx="5486040" cy="3600000"/>
          </a:xfrm>
          <a:prstGeom prst="rect">
            <a:avLst/>
          </a:prstGeom>
        </p:spPr>
        <p:txBody>
          <a:bodyPr/>
          <a:p>
            <a:pPr>
              <a:lnSpc>
                <a:spcPct val="100000"/>
              </a:lnSpc>
              <a:buFont typeface="Arial"/>
              <a:buChar char="•"/>
            </a:pPr>
            <a:r>
              <a:rPr lang="en-US" sz="1200">
                <a:solidFill>
                  <a:srgbClr val="000000"/>
                </a:solidFill>
                <a:latin typeface="+mn-lt"/>
                <a:ea typeface="+mn-ea"/>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endParaRPr/>
          </a:p>
          <a:p>
            <a:pPr>
              <a:lnSpc>
                <a:spcPct val="100000"/>
              </a:lnSpc>
            </a:pPr>
            <a:endParaRPr/>
          </a:p>
          <a:p>
            <a:pPr>
              <a:lnSpc>
                <a:spcPct val="100000"/>
              </a:lnSpc>
              <a:buFont typeface="Arial"/>
              <a:buChar char="•"/>
            </a:pPr>
            <a:r>
              <a:rPr lang="en-US" sz="1200">
                <a:solidFill>
                  <a:srgbClr val="000000"/>
                </a:solidFill>
                <a:latin typeface="+mn-lt"/>
                <a:ea typeface="+mn-ea"/>
              </a:rPr>
              <a:t>En el presente trabajo son analizados datos de la ANDE y de la DGEEC, relacionando ambos conjuntos de datos, con el objetivo de obtener información de interés para la organización.</a:t>
            </a:r>
            <a:endParaRPr/>
          </a:p>
          <a:p>
            <a:pPr>
              <a:lnSpc>
                <a:spcPct val="100000"/>
              </a:lnSpc>
            </a:pPr>
            <a:endParaRPr/>
          </a:p>
          <a:p>
            <a:pPr>
              <a:lnSpc>
                <a:spcPct val="100000"/>
              </a:lnSpc>
              <a:buFont typeface="Arial"/>
              <a:buChar char="•"/>
            </a:pPr>
            <a:r>
              <a:rPr lang="en-US" sz="1200">
                <a:solidFill>
                  <a:srgbClr val="000000"/>
                </a:solidFill>
                <a:latin typeface="+mn-lt"/>
                <a:ea typeface="+mn-ea"/>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a:p>
        </p:txBody>
      </p:sp>
      <p:sp>
        <p:nvSpPr>
          <p:cNvPr id="1136" name="TextShape 2"/>
          <p:cNvSpPr txBox="1"/>
          <p:nvPr/>
        </p:nvSpPr>
        <p:spPr>
          <a:xfrm>
            <a:off x="3884760" y="8685360"/>
            <a:ext cx="2971440" cy="458280"/>
          </a:xfrm>
          <a:prstGeom prst="rect">
            <a:avLst/>
          </a:prstGeom>
        </p:spPr>
        <p:txBody>
          <a:bodyPr anchor="b"/>
          <a:p>
            <a:pPr algn="r">
              <a:lnSpc>
                <a:spcPct val="100000"/>
              </a:lnSpc>
            </a:pPr>
            <a:fld id="{A27A73B4-4B76-4576-AC2B-EB1FFB6341CB}" type="slidenum">
              <a:rPr lang="en-US" sz="1200">
                <a:solidFill>
                  <a:srgbClr val="000000"/>
                </a:solidFill>
                <a:latin typeface="Garamond"/>
                <a:ea typeface="+mn-ea"/>
              </a:rPr>
              <a:t>&lt;number&gt;</a:t>
            </a:fld>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37" name="PlaceHolder 1"/>
          <p:cNvSpPr>
            <a:spLocks noGrp="1"/>
          </p:cNvSpPr>
          <p:nvPr>
            <p:ph type="body"/>
          </p:nvPr>
        </p:nvSpPr>
        <p:spPr>
          <a:xfrm>
            <a:off x="685800" y="4400640"/>
            <a:ext cx="5486040" cy="3600000"/>
          </a:xfrm>
          <a:prstGeom prst="rect">
            <a:avLst/>
          </a:prstGeom>
        </p:spPr>
        <p:txBody>
          <a:bodyPr/>
          <a:p>
            <a:pPr>
              <a:lnSpc>
                <a:spcPct val="100000"/>
              </a:lnSpc>
              <a:buFont typeface="Arial"/>
              <a:buChar char="•"/>
            </a:pPr>
            <a:r>
              <a:rPr lang="en-US" sz="1200">
                <a:solidFill>
                  <a:srgbClr val="000000"/>
                </a:solidFill>
                <a:latin typeface="+mn-lt"/>
                <a:ea typeface="+mn-ea"/>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endParaRPr/>
          </a:p>
          <a:p>
            <a:pPr>
              <a:lnSpc>
                <a:spcPct val="100000"/>
              </a:lnSpc>
            </a:pPr>
            <a:endParaRPr/>
          </a:p>
          <a:p>
            <a:pPr>
              <a:lnSpc>
                <a:spcPct val="100000"/>
              </a:lnSpc>
              <a:buFont typeface="Arial"/>
              <a:buChar char="•"/>
            </a:pPr>
            <a:r>
              <a:rPr lang="en-US" sz="1200">
                <a:solidFill>
                  <a:srgbClr val="000000"/>
                </a:solidFill>
                <a:latin typeface="+mn-lt"/>
                <a:ea typeface="+mn-ea"/>
              </a:rPr>
              <a:t>En el presente trabajo son analizados datos de la ANDE y de la DGEEC, relacionando ambos conjuntos de datos, con el objetivo de obtener información de interés para la organización.</a:t>
            </a:r>
            <a:endParaRPr/>
          </a:p>
          <a:p>
            <a:pPr>
              <a:lnSpc>
                <a:spcPct val="100000"/>
              </a:lnSpc>
            </a:pPr>
            <a:endParaRPr/>
          </a:p>
          <a:p>
            <a:pPr>
              <a:lnSpc>
                <a:spcPct val="100000"/>
              </a:lnSpc>
              <a:buFont typeface="Arial"/>
              <a:buChar char="•"/>
            </a:pPr>
            <a:r>
              <a:rPr lang="en-US" sz="1200">
                <a:solidFill>
                  <a:srgbClr val="000000"/>
                </a:solidFill>
                <a:latin typeface="+mn-lt"/>
                <a:ea typeface="+mn-ea"/>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a:p>
        </p:txBody>
      </p:sp>
      <p:sp>
        <p:nvSpPr>
          <p:cNvPr id="1138" name="TextShape 2"/>
          <p:cNvSpPr txBox="1"/>
          <p:nvPr/>
        </p:nvSpPr>
        <p:spPr>
          <a:xfrm>
            <a:off x="3884760" y="8685360"/>
            <a:ext cx="2971440" cy="458280"/>
          </a:xfrm>
          <a:prstGeom prst="rect">
            <a:avLst/>
          </a:prstGeom>
        </p:spPr>
        <p:txBody>
          <a:bodyPr anchor="b"/>
          <a:p>
            <a:pPr algn="r">
              <a:lnSpc>
                <a:spcPct val="100000"/>
              </a:lnSpc>
            </a:pPr>
            <a:fld id="{49CFB93F-5708-40A4-8FE3-320F388CDC17}" type="slidenum">
              <a:rPr lang="en-US" sz="1200">
                <a:solidFill>
                  <a:srgbClr val="000000"/>
                </a:solidFill>
                <a:latin typeface="Garamond"/>
                <a:ea typeface="+mn-ea"/>
              </a:rPr>
              <a:t>&lt;number&gt;</a:t>
            </a:fld>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39" name="PlaceHolder 1"/>
          <p:cNvSpPr>
            <a:spLocks noGrp="1"/>
          </p:cNvSpPr>
          <p:nvPr>
            <p:ph type="body"/>
          </p:nvPr>
        </p:nvSpPr>
        <p:spPr>
          <a:xfrm>
            <a:off x="685800" y="4400640"/>
            <a:ext cx="5486040" cy="3600000"/>
          </a:xfrm>
          <a:prstGeom prst="rect">
            <a:avLst/>
          </a:prstGeom>
        </p:spPr>
        <p:txBody>
          <a:bodyPr/>
          <a:p>
            <a:pPr>
              <a:lnSpc>
                <a:spcPct val="100000"/>
              </a:lnSpc>
              <a:buFont typeface="Arial"/>
              <a:buChar char="•"/>
            </a:pPr>
            <a:r>
              <a:rPr lang="en-US" sz="1200">
                <a:solidFill>
                  <a:srgbClr val="000000"/>
                </a:solidFill>
                <a:latin typeface="+mn-lt"/>
                <a:ea typeface="+mn-ea"/>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endParaRPr/>
          </a:p>
          <a:p>
            <a:pPr>
              <a:lnSpc>
                <a:spcPct val="100000"/>
              </a:lnSpc>
            </a:pPr>
            <a:endParaRPr/>
          </a:p>
          <a:p>
            <a:pPr>
              <a:lnSpc>
                <a:spcPct val="100000"/>
              </a:lnSpc>
              <a:buFont typeface="Arial"/>
              <a:buChar char="•"/>
            </a:pPr>
            <a:r>
              <a:rPr lang="en-US" sz="1200">
                <a:solidFill>
                  <a:srgbClr val="000000"/>
                </a:solidFill>
                <a:latin typeface="+mn-lt"/>
                <a:ea typeface="+mn-ea"/>
              </a:rPr>
              <a:t>En el presente trabajo son analizados datos de la ANDE y de la DGEEC, relacionando ambos conjuntos de datos, con el objetivo de obtener información de interés para la organización.</a:t>
            </a:r>
            <a:endParaRPr/>
          </a:p>
          <a:p>
            <a:pPr>
              <a:lnSpc>
                <a:spcPct val="100000"/>
              </a:lnSpc>
            </a:pPr>
            <a:endParaRPr/>
          </a:p>
          <a:p>
            <a:pPr>
              <a:lnSpc>
                <a:spcPct val="100000"/>
              </a:lnSpc>
              <a:buFont typeface="Arial"/>
              <a:buChar char="•"/>
            </a:pPr>
            <a:r>
              <a:rPr lang="en-US" sz="1200">
                <a:solidFill>
                  <a:srgbClr val="000000"/>
                </a:solidFill>
                <a:latin typeface="+mn-lt"/>
                <a:ea typeface="+mn-ea"/>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a:p>
        </p:txBody>
      </p:sp>
      <p:sp>
        <p:nvSpPr>
          <p:cNvPr id="1140" name="TextShape 2"/>
          <p:cNvSpPr txBox="1"/>
          <p:nvPr/>
        </p:nvSpPr>
        <p:spPr>
          <a:xfrm>
            <a:off x="3884760" y="8685360"/>
            <a:ext cx="2971440" cy="458280"/>
          </a:xfrm>
          <a:prstGeom prst="rect">
            <a:avLst/>
          </a:prstGeom>
        </p:spPr>
        <p:txBody>
          <a:bodyPr anchor="b"/>
          <a:p>
            <a:pPr algn="r">
              <a:lnSpc>
                <a:spcPct val="100000"/>
              </a:lnSpc>
            </a:pPr>
            <a:fld id="{702F7FCC-03F5-47D5-90FD-24FC73A5F82D}" type="slidenum">
              <a:rPr lang="en-US" sz="1200">
                <a:solidFill>
                  <a:srgbClr val="000000"/>
                </a:solidFill>
                <a:latin typeface="Garamond"/>
                <a:ea typeface="+mn-ea"/>
              </a:rPr>
              <a:t>&lt;number&gt;</a:t>
            </a:fld>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41" name="PlaceHolder 1"/>
          <p:cNvSpPr>
            <a:spLocks noGrp="1"/>
          </p:cNvSpPr>
          <p:nvPr>
            <p:ph type="body"/>
          </p:nvPr>
        </p:nvSpPr>
        <p:spPr>
          <a:xfrm>
            <a:off x="685800" y="4400640"/>
            <a:ext cx="5486040" cy="3600000"/>
          </a:xfrm>
          <a:prstGeom prst="rect">
            <a:avLst/>
          </a:prstGeom>
        </p:spPr>
        <p:txBody>
          <a:bodyPr/>
          <a:p>
            <a:pPr>
              <a:lnSpc>
                <a:spcPct val="100000"/>
              </a:lnSpc>
              <a:buFont typeface="Arial"/>
              <a:buChar char="•"/>
            </a:pPr>
            <a:r>
              <a:rPr lang="en-US" sz="1200">
                <a:solidFill>
                  <a:srgbClr val="000000"/>
                </a:solidFill>
                <a:latin typeface="+mn-lt"/>
                <a:ea typeface="+mn-ea"/>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endParaRPr/>
          </a:p>
          <a:p>
            <a:pPr>
              <a:lnSpc>
                <a:spcPct val="100000"/>
              </a:lnSpc>
            </a:pPr>
            <a:endParaRPr/>
          </a:p>
          <a:p>
            <a:pPr>
              <a:lnSpc>
                <a:spcPct val="100000"/>
              </a:lnSpc>
              <a:buFont typeface="Arial"/>
              <a:buChar char="•"/>
            </a:pPr>
            <a:r>
              <a:rPr lang="en-US" sz="1200">
                <a:solidFill>
                  <a:srgbClr val="000000"/>
                </a:solidFill>
                <a:latin typeface="+mn-lt"/>
                <a:ea typeface="+mn-ea"/>
              </a:rPr>
              <a:t>En el presente trabajo son analizados datos de la ANDE y de la DGEEC, relacionando ambos conjuntos de datos, con el objetivo de obtener información de interés para la organización.</a:t>
            </a:r>
            <a:endParaRPr/>
          </a:p>
          <a:p>
            <a:pPr>
              <a:lnSpc>
                <a:spcPct val="100000"/>
              </a:lnSpc>
            </a:pPr>
            <a:endParaRPr/>
          </a:p>
          <a:p>
            <a:pPr>
              <a:lnSpc>
                <a:spcPct val="100000"/>
              </a:lnSpc>
              <a:buFont typeface="Arial"/>
              <a:buChar char="•"/>
            </a:pPr>
            <a:r>
              <a:rPr lang="en-US" sz="1200">
                <a:solidFill>
                  <a:srgbClr val="000000"/>
                </a:solidFill>
                <a:latin typeface="+mn-lt"/>
                <a:ea typeface="+mn-ea"/>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a:p>
        </p:txBody>
      </p:sp>
      <p:sp>
        <p:nvSpPr>
          <p:cNvPr id="1142" name="TextShape 2"/>
          <p:cNvSpPr txBox="1"/>
          <p:nvPr/>
        </p:nvSpPr>
        <p:spPr>
          <a:xfrm>
            <a:off x="3884760" y="8685360"/>
            <a:ext cx="2971440" cy="458280"/>
          </a:xfrm>
          <a:prstGeom prst="rect">
            <a:avLst/>
          </a:prstGeom>
        </p:spPr>
        <p:txBody>
          <a:bodyPr anchor="b"/>
          <a:p>
            <a:pPr algn="r">
              <a:lnSpc>
                <a:spcPct val="100000"/>
              </a:lnSpc>
            </a:pPr>
            <a:fld id="{E98A5C09-48CA-403C-9CC9-5188345F4275}" type="slidenum">
              <a:rPr lang="en-US" sz="1200">
                <a:solidFill>
                  <a:srgbClr val="000000"/>
                </a:solidFill>
                <a:latin typeface="Garamond"/>
                <a:ea typeface="+mn-ea"/>
              </a:rPr>
              <a:t>&lt;number&gt;</a:t>
            </a:fld>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43" name="PlaceHolder 1"/>
          <p:cNvSpPr>
            <a:spLocks noGrp="1"/>
          </p:cNvSpPr>
          <p:nvPr>
            <p:ph type="body"/>
          </p:nvPr>
        </p:nvSpPr>
        <p:spPr>
          <a:xfrm>
            <a:off x="685800" y="4400640"/>
            <a:ext cx="5486040" cy="3600000"/>
          </a:xfrm>
          <a:prstGeom prst="rect">
            <a:avLst/>
          </a:prstGeom>
        </p:spPr>
        <p:txBody>
          <a:bodyPr/>
          <a:p>
            <a:pPr>
              <a:lnSpc>
                <a:spcPct val="100000"/>
              </a:lnSpc>
              <a:buFont typeface="Arial"/>
              <a:buChar char="•"/>
            </a:pPr>
            <a:r>
              <a:rPr lang="en-US" sz="1200">
                <a:solidFill>
                  <a:srgbClr val="000000"/>
                </a:solidFill>
                <a:latin typeface="+mn-lt"/>
                <a:ea typeface="+mn-ea"/>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endParaRPr/>
          </a:p>
          <a:p>
            <a:pPr>
              <a:lnSpc>
                <a:spcPct val="100000"/>
              </a:lnSpc>
            </a:pPr>
            <a:endParaRPr/>
          </a:p>
          <a:p>
            <a:pPr>
              <a:lnSpc>
                <a:spcPct val="100000"/>
              </a:lnSpc>
              <a:buFont typeface="Arial"/>
              <a:buChar char="•"/>
            </a:pPr>
            <a:r>
              <a:rPr lang="en-US" sz="1200">
                <a:solidFill>
                  <a:srgbClr val="000000"/>
                </a:solidFill>
                <a:latin typeface="+mn-lt"/>
                <a:ea typeface="+mn-ea"/>
              </a:rPr>
              <a:t>En el presente trabajo son analizados datos de la ANDE y de la DGEEC, relacionando ambos conjuntos de datos, con el objetivo de obtener información de interés para la organización.</a:t>
            </a:r>
            <a:endParaRPr/>
          </a:p>
          <a:p>
            <a:pPr>
              <a:lnSpc>
                <a:spcPct val="100000"/>
              </a:lnSpc>
            </a:pPr>
            <a:endParaRPr/>
          </a:p>
          <a:p>
            <a:pPr>
              <a:lnSpc>
                <a:spcPct val="100000"/>
              </a:lnSpc>
              <a:buFont typeface="Arial"/>
              <a:buChar char="•"/>
            </a:pPr>
            <a:r>
              <a:rPr lang="en-US" sz="1200">
                <a:solidFill>
                  <a:srgbClr val="000000"/>
                </a:solidFill>
                <a:latin typeface="+mn-lt"/>
                <a:ea typeface="+mn-ea"/>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a:p>
        </p:txBody>
      </p:sp>
      <p:sp>
        <p:nvSpPr>
          <p:cNvPr id="1144" name="TextShape 2"/>
          <p:cNvSpPr txBox="1"/>
          <p:nvPr/>
        </p:nvSpPr>
        <p:spPr>
          <a:xfrm>
            <a:off x="3884760" y="8685360"/>
            <a:ext cx="2971440" cy="458280"/>
          </a:xfrm>
          <a:prstGeom prst="rect">
            <a:avLst/>
          </a:prstGeom>
        </p:spPr>
        <p:txBody>
          <a:bodyPr anchor="b"/>
          <a:p>
            <a:pPr algn="r">
              <a:lnSpc>
                <a:spcPct val="100000"/>
              </a:lnSpc>
            </a:pPr>
            <a:fld id="{AA46AAED-B8D9-404C-B9A6-3486BD527FBB}" type="slidenum">
              <a:rPr lang="en-US" sz="1200">
                <a:solidFill>
                  <a:srgbClr val="000000"/>
                </a:solidFill>
                <a:latin typeface="Garamond"/>
                <a:ea typeface="+mn-ea"/>
              </a:rPr>
              <a:t>&lt;number&gt;</a:t>
            </a:fld>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45" name="PlaceHolder 1"/>
          <p:cNvSpPr>
            <a:spLocks noGrp="1"/>
          </p:cNvSpPr>
          <p:nvPr>
            <p:ph type="body"/>
          </p:nvPr>
        </p:nvSpPr>
        <p:spPr>
          <a:xfrm>
            <a:off x="685800" y="4400640"/>
            <a:ext cx="5486040" cy="3600000"/>
          </a:xfrm>
          <a:prstGeom prst="rect">
            <a:avLst/>
          </a:prstGeom>
        </p:spPr>
        <p:txBody>
          <a:bodyPr/>
          <a:p>
            <a:pPr>
              <a:lnSpc>
                <a:spcPct val="100000"/>
              </a:lnSpc>
              <a:buFont typeface="Arial"/>
              <a:buChar char="•"/>
            </a:pPr>
            <a:r>
              <a:rPr lang="en-US" sz="1200">
                <a:solidFill>
                  <a:srgbClr val="000000"/>
                </a:solidFill>
                <a:latin typeface="+mn-lt"/>
                <a:ea typeface="+mn-ea"/>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endParaRPr/>
          </a:p>
          <a:p>
            <a:pPr>
              <a:lnSpc>
                <a:spcPct val="100000"/>
              </a:lnSpc>
            </a:pPr>
            <a:endParaRPr/>
          </a:p>
          <a:p>
            <a:pPr>
              <a:lnSpc>
                <a:spcPct val="100000"/>
              </a:lnSpc>
              <a:buFont typeface="Arial"/>
              <a:buChar char="•"/>
            </a:pPr>
            <a:r>
              <a:rPr lang="en-US" sz="1200">
                <a:solidFill>
                  <a:srgbClr val="000000"/>
                </a:solidFill>
                <a:latin typeface="+mn-lt"/>
                <a:ea typeface="+mn-ea"/>
              </a:rPr>
              <a:t>En el presente trabajo son analizados datos de la ANDE y de la DGEEC, relacionando ambos conjuntos de datos, con el objetivo de obtener información de interés para la organización.</a:t>
            </a:r>
            <a:endParaRPr/>
          </a:p>
          <a:p>
            <a:pPr>
              <a:lnSpc>
                <a:spcPct val="100000"/>
              </a:lnSpc>
            </a:pPr>
            <a:endParaRPr/>
          </a:p>
          <a:p>
            <a:pPr>
              <a:lnSpc>
                <a:spcPct val="100000"/>
              </a:lnSpc>
              <a:buFont typeface="Arial"/>
              <a:buChar char="•"/>
            </a:pPr>
            <a:r>
              <a:rPr lang="en-US" sz="1200">
                <a:solidFill>
                  <a:srgbClr val="000000"/>
                </a:solidFill>
                <a:latin typeface="+mn-lt"/>
                <a:ea typeface="+mn-ea"/>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a:p>
        </p:txBody>
      </p:sp>
      <p:sp>
        <p:nvSpPr>
          <p:cNvPr id="1146" name="TextShape 2"/>
          <p:cNvSpPr txBox="1"/>
          <p:nvPr/>
        </p:nvSpPr>
        <p:spPr>
          <a:xfrm>
            <a:off x="3884760" y="8685360"/>
            <a:ext cx="2971440" cy="458280"/>
          </a:xfrm>
          <a:prstGeom prst="rect">
            <a:avLst/>
          </a:prstGeom>
        </p:spPr>
        <p:txBody>
          <a:bodyPr anchor="b"/>
          <a:p>
            <a:pPr algn="r">
              <a:lnSpc>
                <a:spcPct val="100000"/>
              </a:lnSpc>
            </a:pPr>
            <a:fld id="{B9E5CFCE-CDA8-4987-B21F-8CEE19EEF332}" type="slidenum">
              <a:rPr lang="en-US" sz="1200">
                <a:solidFill>
                  <a:srgbClr val="000000"/>
                </a:solidFill>
                <a:latin typeface="Garamond"/>
                <a:ea typeface="+mn-ea"/>
              </a:rPr>
              <a:t>&lt;number&gt;</a:t>
            </a:fld>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47" name="PlaceHolder 1"/>
          <p:cNvSpPr>
            <a:spLocks noGrp="1"/>
          </p:cNvSpPr>
          <p:nvPr>
            <p:ph type="body"/>
          </p:nvPr>
        </p:nvSpPr>
        <p:spPr>
          <a:xfrm>
            <a:off x="685800" y="4400640"/>
            <a:ext cx="5486040" cy="3600000"/>
          </a:xfrm>
          <a:prstGeom prst="rect">
            <a:avLst/>
          </a:prstGeom>
        </p:spPr>
        <p:txBody>
          <a:bodyPr/>
          <a:p>
            <a:pPr>
              <a:lnSpc>
                <a:spcPct val="100000"/>
              </a:lnSpc>
              <a:buFont typeface="Arial"/>
              <a:buChar char="•"/>
            </a:pPr>
            <a:r>
              <a:rPr lang="en-US" sz="1200">
                <a:solidFill>
                  <a:srgbClr val="000000"/>
                </a:solidFill>
                <a:latin typeface="+mn-lt"/>
                <a:ea typeface="+mn-ea"/>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endParaRPr/>
          </a:p>
          <a:p>
            <a:pPr>
              <a:lnSpc>
                <a:spcPct val="100000"/>
              </a:lnSpc>
            </a:pPr>
            <a:endParaRPr/>
          </a:p>
          <a:p>
            <a:pPr>
              <a:lnSpc>
                <a:spcPct val="100000"/>
              </a:lnSpc>
              <a:buFont typeface="Arial"/>
              <a:buChar char="•"/>
            </a:pPr>
            <a:r>
              <a:rPr lang="en-US" sz="1200">
                <a:solidFill>
                  <a:srgbClr val="000000"/>
                </a:solidFill>
                <a:latin typeface="+mn-lt"/>
                <a:ea typeface="+mn-ea"/>
              </a:rPr>
              <a:t>En el presente trabajo son analizados datos de la ANDE y de la DGEEC, relacionando ambos conjuntos de datos, con el objetivo de obtener información de interés para la organización.</a:t>
            </a:r>
            <a:endParaRPr/>
          </a:p>
          <a:p>
            <a:pPr>
              <a:lnSpc>
                <a:spcPct val="100000"/>
              </a:lnSpc>
            </a:pPr>
            <a:endParaRPr/>
          </a:p>
          <a:p>
            <a:pPr>
              <a:lnSpc>
                <a:spcPct val="100000"/>
              </a:lnSpc>
              <a:buFont typeface="Arial"/>
              <a:buChar char="•"/>
            </a:pPr>
            <a:r>
              <a:rPr lang="en-US" sz="1200">
                <a:solidFill>
                  <a:srgbClr val="000000"/>
                </a:solidFill>
                <a:latin typeface="+mn-lt"/>
                <a:ea typeface="+mn-ea"/>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a:p>
        </p:txBody>
      </p:sp>
      <p:sp>
        <p:nvSpPr>
          <p:cNvPr id="1148" name="TextShape 2"/>
          <p:cNvSpPr txBox="1"/>
          <p:nvPr/>
        </p:nvSpPr>
        <p:spPr>
          <a:xfrm>
            <a:off x="3884760" y="8685360"/>
            <a:ext cx="2971440" cy="458280"/>
          </a:xfrm>
          <a:prstGeom prst="rect">
            <a:avLst/>
          </a:prstGeom>
        </p:spPr>
        <p:txBody>
          <a:bodyPr anchor="b"/>
          <a:p>
            <a:pPr algn="r">
              <a:lnSpc>
                <a:spcPct val="100000"/>
              </a:lnSpc>
            </a:pPr>
            <a:fld id="{55F79303-47BD-4FB0-AB62-BE3E4762450C}" type="slidenum">
              <a:rPr lang="en-US" sz="1200">
                <a:solidFill>
                  <a:srgbClr val="000000"/>
                </a:solidFill>
                <a:latin typeface="Garamond"/>
                <a:ea typeface="+mn-ea"/>
              </a:rPr>
              <a:t>&lt;number&gt;</a:t>
            </a:fld>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49" name="PlaceHolder 1"/>
          <p:cNvSpPr>
            <a:spLocks noGrp="1"/>
          </p:cNvSpPr>
          <p:nvPr>
            <p:ph type="body"/>
          </p:nvPr>
        </p:nvSpPr>
        <p:spPr>
          <a:xfrm>
            <a:off x="685800" y="4400640"/>
            <a:ext cx="5486040" cy="3600000"/>
          </a:xfrm>
          <a:prstGeom prst="rect">
            <a:avLst/>
          </a:prstGeom>
        </p:spPr>
        <p:txBody>
          <a:bodyPr/>
          <a:p>
            <a:pPr>
              <a:lnSpc>
                <a:spcPct val="100000"/>
              </a:lnSpc>
              <a:buFont typeface="Arial"/>
              <a:buChar char="•"/>
            </a:pPr>
            <a:r>
              <a:rPr lang="en-US" sz="1200">
                <a:solidFill>
                  <a:srgbClr val="000000"/>
                </a:solidFill>
                <a:latin typeface="+mn-lt"/>
                <a:ea typeface="+mn-ea"/>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endParaRPr/>
          </a:p>
          <a:p>
            <a:pPr>
              <a:lnSpc>
                <a:spcPct val="100000"/>
              </a:lnSpc>
            </a:pPr>
            <a:endParaRPr/>
          </a:p>
          <a:p>
            <a:pPr>
              <a:lnSpc>
                <a:spcPct val="100000"/>
              </a:lnSpc>
              <a:buFont typeface="Arial"/>
              <a:buChar char="•"/>
            </a:pPr>
            <a:r>
              <a:rPr lang="en-US" sz="1200">
                <a:solidFill>
                  <a:srgbClr val="000000"/>
                </a:solidFill>
                <a:latin typeface="+mn-lt"/>
                <a:ea typeface="+mn-ea"/>
              </a:rPr>
              <a:t>En el presente trabajo son analizados datos de la ANDE y de la DGEEC, relacionando ambos conjuntos de datos, con el objetivo de obtener información de interés para la organización.</a:t>
            </a:r>
            <a:endParaRPr/>
          </a:p>
          <a:p>
            <a:pPr>
              <a:lnSpc>
                <a:spcPct val="100000"/>
              </a:lnSpc>
            </a:pPr>
            <a:endParaRPr/>
          </a:p>
          <a:p>
            <a:pPr>
              <a:lnSpc>
                <a:spcPct val="100000"/>
              </a:lnSpc>
              <a:buFont typeface="Arial"/>
              <a:buChar char="•"/>
            </a:pPr>
            <a:r>
              <a:rPr lang="en-US" sz="1200">
                <a:solidFill>
                  <a:srgbClr val="000000"/>
                </a:solidFill>
                <a:latin typeface="+mn-lt"/>
                <a:ea typeface="+mn-ea"/>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a:p>
        </p:txBody>
      </p:sp>
      <p:sp>
        <p:nvSpPr>
          <p:cNvPr id="1150" name="TextShape 2"/>
          <p:cNvSpPr txBox="1"/>
          <p:nvPr/>
        </p:nvSpPr>
        <p:spPr>
          <a:xfrm>
            <a:off x="3884760" y="8685360"/>
            <a:ext cx="2971440" cy="458280"/>
          </a:xfrm>
          <a:prstGeom prst="rect">
            <a:avLst/>
          </a:prstGeom>
        </p:spPr>
        <p:txBody>
          <a:bodyPr anchor="b"/>
          <a:p>
            <a:pPr algn="r">
              <a:lnSpc>
                <a:spcPct val="100000"/>
              </a:lnSpc>
            </a:pPr>
            <a:fld id="{F8C7D8FB-DE9E-4402-AE0A-A92460455DA3}" type="slidenum">
              <a:rPr lang="en-US" sz="1200">
                <a:solidFill>
                  <a:srgbClr val="000000"/>
                </a:solidFill>
                <a:latin typeface="Garamond"/>
                <a:ea typeface="+mn-ea"/>
              </a:rPr>
              <a:t>&lt;number&gt;</a:t>
            </a:fld>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51" name="PlaceHolder 1"/>
          <p:cNvSpPr>
            <a:spLocks noGrp="1"/>
          </p:cNvSpPr>
          <p:nvPr>
            <p:ph type="body"/>
          </p:nvPr>
        </p:nvSpPr>
        <p:spPr>
          <a:xfrm>
            <a:off x="685800" y="4400640"/>
            <a:ext cx="5486040" cy="3600000"/>
          </a:xfrm>
          <a:prstGeom prst="rect">
            <a:avLst/>
          </a:prstGeom>
        </p:spPr>
        <p:txBody>
          <a:bodyPr/>
          <a:p>
            <a:pPr>
              <a:lnSpc>
                <a:spcPct val="100000"/>
              </a:lnSpc>
              <a:buFont typeface="Arial"/>
              <a:buChar char="•"/>
            </a:pPr>
            <a:r>
              <a:rPr lang="en-US" sz="1200">
                <a:solidFill>
                  <a:srgbClr val="000000"/>
                </a:solidFill>
                <a:latin typeface="+mn-lt"/>
                <a:ea typeface="+mn-ea"/>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endParaRPr/>
          </a:p>
          <a:p>
            <a:pPr>
              <a:lnSpc>
                <a:spcPct val="100000"/>
              </a:lnSpc>
            </a:pPr>
            <a:endParaRPr/>
          </a:p>
          <a:p>
            <a:pPr>
              <a:lnSpc>
                <a:spcPct val="100000"/>
              </a:lnSpc>
              <a:buFont typeface="Arial"/>
              <a:buChar char="•"/>
            </a:pPr>
            <a:r>
              <a:rPr lang="en-US" sz="1200">
                <a:solidFill>
                  <a:srgbClr val="000000"/>
                </a:solidFill>
                <a:latin typeface="+mn-lt"/>
                <a:ea typeface="+mn-ea"/>
              </a:rPr>
              <a:t>En el presente trabajo son analizados datos de la ANDE y de la DGEEC, relacionando ambos conjuntos de datos, con el objetivo de obtener información de interés para la organización.</a:t>
            </a:r>
            <a:endParaRPr/>
          </a:p>
          <a:p>
            <a:pPr>
              <a:lnSpc>
                <a:spcPct val="100000"/>
              </a:lnSpc>
            </a:pPr>
            <a:endParaRPr/>
          </a:p>
          <a:p>
            <a:pPr>
              <a:lnSpc>
                <a:spcPct val="100000"/>
              </a:lnSpc>
              <a:buFont typeface="Arial"/>
              <a:buChar char="•"/>
            </a:pPr>
            <a:r>
              <a:rPr lang="en-US" sz="1200">
                <a:solidFill>
                  <a:srgbClr val="000000"/>
                </a:solidFill>
                <a:latin typeface="+mn-lt"/>
                <a:ea typeface="+mn-ea"/>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a:p>
        </p:txBody>
      </p:sp>
      <p:sp>
        <p:nvSpPr>
          <p:cNvPr id="1152" name="TextShape 2"/>
          <p:cNvSpPr txBox="1"/>
          <p:nvPr/>
        </p:nvSpPr>
        <p:spPr>
          <a:xfrm>
            <a:off x="3884760" y="8685360"/>
            <a:ext cx="2971440" cy="458280"/>
          </a:xfrm>
          <a:prstGeom prst="rect">
            <a:avLst/>
          </a:prstGeom>
        </p:spPr>
        <p:txBody>
          <a:bodyPr anchor="b"/>
          <a:p>
            <a:pPr algn="r">
              <a:lnSpc>
                <a:spcPct val="100000"/>
              </a:lnSpc>
            </a:pPr>
            <a:fld id="{C134C9A1-70F1-4EBA-949A-4EDAE219FE1D}" type="slidenum">
              <a:rPr lang="en-US" sz="1200">
                <a:solidFill>
                  <a:srgbClr val="000000"/>
                </a:solidFill>
                <a:latin typeface="Garamond"/>
                <a:ea typeface="+mn-ea"/>
              </a:rPr>
              <a:t>&lt;number&gt;</a:t>
            </a:fld>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62" name="PlaceHolder 1"/>
          <p:cNvSpPr>
            <a:spLocks noGrp="1"/>
          </p:cNvSpPr>
          <p:nvPr>
            <p:ph type="body"/>
          </p:nvPr>
        </p:nvSpPr>
        <p:spPr>
          <a:xfrm>
            <a:off x="685800" y="4400640"/>
            <a:ext cx="5486040" cy="3600000"/>
          </a:xfrm>
          <a:prstGeom prst="rect">
            <a:avLst/>
          </a:prstGeom>
        </p:spPr>
        <p:txBody>
          <a:bodyPr/>
          <a:p>
            <a:pPr>
              <a:lnSpc>
                <a:spcPct val="100000"/>
              </a:lnSpc>
            </a:pPr>
            <a:r>
              <a:rPr lang="en-US" sz="1200">
                <a:solidFill>
                  <a:srgbClr val="000000"/>
                </a:solidFill>
                <a:latin typeface="+mn-lt"/>
                <a:ea typeface="+mn-ea"/>
              </a:rPr>
              <a:t>Una de las definiciones que más se escucha es que la inteligencia de negocios no es nada más que la transformación de </a:t>
            </a:r>
            <a:endParaRPr/>
          </a:p>
          <a:p>
            <a:pPr>
              <a:lnSpc>
                <a:spcPct val="100000"/>
              </a:lnSpc>
            </a:pPr>
            <a:r>
              <a:rPr lang="en-US" sz="1200">
                <a:solidFill>
                  <a:srgbClr val="000000"/>
                </a:solidFill>
                <a:latin typeface="+mn-lt"/>
                <a:ea typeface="+mn-ea"/>
              </a:rPr>
              <a:t>datos a información, información a conocimiento y conocimiento a sabiduría.</a:t>
            </a:r>
            <a:endParaRPr/>
          </a:p>
          <a:p>
            <a:pPr>
              <a:lnSpc>
                <a:spcPct val="100000"/>
              </a:lnSpc>
            </a:pPr>
            <a:endParaRPr/>
          </a:p>
          <a:p>
            <a:pPr>
              <a:lnSpc>
                <a:spcPct val="100000"/>
              </a:lnSpc>
            </a:pPr>
            <a:r>
              <a:rPr lang="en-US" sz="1200">
                <a:solidFill>
                  <a:srgbClr val="000000"/>
                </a:solidFill>
                <a:latin typeface="+mn-lt"/>
                <a:ea typeface="+mn-ea"/>
              </a:rPr>
              <a:t>Si quisiéramos dar una definición más pragmática y que uniera concepto directamente asociada a las tecnología de la información podríamos decir que se trata de una metodología, herramientas o aplicaciones informáticas, que lo que hacen es reunir y homogeneizar datos que pueden ser de diversos origines, ya sean estructuradas o no estructurada, internos o externos a la empresa, que son transformados para luego presentarlos al usuario de negocio, brindando una capacidad de análisis y que el proceso de toma de decisiones sea optimo.</a:t>
            </a:r>
            <a:r>
              <a:rPr lang="en-US" sz="1200">
                <a:solidFill>
                  <a:srgbClr val="000000"/>
                </a:solidFill>
                <a:latin typeface="+mn-lt"/>
                <a:ea typeface="+mn-ea"/>
              </a:rPr>
              <a:t>
</a:t>
            </a:r>
            <a:r>
              <a:rPr lang="en-US" sz="1200">
                <a:solidFill>
                  <a:srgbClr val="000000"/>
                </a:solidFill>
                <a:latin typeface="+mn-lt"/>
                <a:ea typeface="+mn-ea"/>
              </a:rPr>
              <a:t>
</a:t>
            </a:r>
            <a:r>
              <a:rPr lang="en-US" sz="1200">
                <a:solidFill>
                  <a:srgbClr val="000000"/>
                </a:solidFill>
                <a:latin typeface="+mn-lt"/>
                <a:ea typeface="+mn-ea"/>
              </a:rPr>
              <a:t>El business intelligence da una ventaja competitiva a las empresas que aplican una estrategia de inteligencia de negocios y esa ventaja consiste simplemente en dar una información privilegiada que permita a la empresa desarrollarse en el entorno competitivo en el que estamos actualmente.</a:t>
            </a:r>
            <a:endParaRPr/>
          </a:p>
          <a:p>
            <a:pPr>
              <a:lnSpc>
                <a:spcPct val="100000"/>
              </a:lnSpc>
            </a:pPr>
            <a:endParaRPr/>
          </a:p>
          <a:p>
            <a:pPr>
              <a:lnSpc>
                <a:spcPct val="100000"/>
              </a:lnSpc>
            </a:pPr>
            <a:r>
              <a:rPr lang="en-US" sz="1000">
                <a:solidFill>
                  <a:srgbClr val="000000"/>
                </a:solidFill>
                <a:latin typeface="+mn-lt"/>
                <a:ea typeface="+mn-ea"/>
              </a:rPr>
              <a:t>Un ejemplo de lo que puede llegar a ser una ventaja competitiva es el </a:t>
            </a:r>
            <a:r>
              <a:rPr lang="en-US" sz="1200">
                <a:solidFill>
                  <a:srgbClr val="000000"/>
                </a:solidFill>
                <a:latin typeface="+mn-lt"/>
                <a:ea typeface="+mn-ea"/>
              </a:rPr>
              <a:t>análisis de sentimiento que es extremadamente útil en la monitorización de las redes sociales ya que permite hacernos una idea de la opinión pública en general sobre ciertos temas o talvez productos. </a:t>
            </a:r>
            <a:r>
              <a:rPr lang="en-US" sz="1000">
                <a:solidFill>
                  <a:srgbClr val="000000"/>
                </a:solidFill>
                <a:latin typeface="+mn-lt"/>
                <a:ea typeface="+mn-ea"/>
              </a:rPr>
              <a:t>
</a:t>
            </a:r>
            <a:r>
              <a:rPr lang="en-US" sz="1000">
                <a:solidFill>
                  <a:srgbClr val="000000"/>
                </a:solidFill>
                <a:latin typeface="+mn-lt"/>
                <a:ea typeface="+mn-ea"/>
              </a:rPr>
              <a:t>
</a:t>
            </a:r>
            <a:r>
              <a:rPr lang="en-US" sz="1200">
                <a:solidFill>
                  <a:srgbClr val="000000"/>
                </a:solidFill>
                <a:latin typeface="+mn-lt"/>
                <a:ea typeface="+mn-ea"/>
              </a:rPr>
              <a:t>La administración de Obama utilizó el análisis de sentimiento para sondear la opinión pública sobre sus políticas y mensajes de campaña antes de las elecciones presidenciales del 2012 que fue muy positiva por cierto.</a:t>
            </a:r>
            <a:endParaRPr/>
          </a:p>
          <a:p>
            <a:pPr>
              <a:lnSpc>
                <a:spcPct val="100000"/>
              </a:lnSpc>
            </a:pPr>
            <a:endParaRPr/>
          </a:p>
          <a:p>
            <a:pPr>
              <a:lnSpc>
                <a:spcPct val="100000"/>
              </a:lnSpc>
            </a:pPr>
            <a:r>
              <a:rPr lang="en-US" sz="1200">
                <a:solidFill>
                  <a:srgbClr val="000000"/>
                </a:solidFill>
                <a:latin typeface="+mn-lt"/>
                <a:ea typeface="+mn-ea"/>
              </a:rPr>
              <a:t>1.45m</a:t>
            </a:r>
            <a:endParaRPr/>
          </a:p>
        </p:txBody>
      </p:sp>
      <p:sp>
        <p:nvSpPr>
          <p:cNvPr id="1063" name="TextShape 2"/>
          <p:cNvSpPr txBox="1"/>
          <p:nvPr/>
        </p:nvSpPr>
        <p:spPr>
          <a:xfrm>
            <a:off x="3884760" y="8685360"/>
            <a:ext cx="2971440" cy="458280"/>
          </a:xfrm>
          <a:prstGeom prst="rect">
            <a:avLst/>
          </a:prstGeom>
        </p:spPr>
        <p:txBody>
          <a:bodyPr anchor="b"/>
          <a:p>
            <a:pPr algn="r">
              <a:lnSpc>
                <a:spcPct val="100000"/>
              </a:lnSpc>
            </a:pPr>
            <a:fld id="{F9076243-9C2A-426B-871F-0B9D608D086B}" type="slidenum">
              <a:rPr lang="en-US" sz="1200">
                <a:solidFill>
                  <a:srgbClr val="000000"/>
                </a:solidFill>
                <a:latin typeface="+mn-lt"/>
                <a:ea typeface="+mn-ea"/>
              </a:rPr>
              <a:t>&lt;number&gt;</a:t>
            </a:fld>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53" name="PlaceHolder 1"/>
          <p:cNvSpPr>
            <a:spLocks noGrp="1"/>
          </p:cNvSpPr>
          <p:nvPr>
            <p:ph type="body"/>
          </p:nvPr>
        </p:nvSpPr>
        <p:spPr>
          <a:xfrm>
            <a:off x="685800" y="4400640"/>
            <a:ext cx="5486040" cy="3600000"/>
          </a:xfrm>
          <a:prstGeom prst="rect">
            <a:avLst/>
          </a:prstGeom>
        </p:spPr>
        <p:txBody>
          <a:bodyPr/>
          <a:p>
            <a:pPr>
              <a:lnSpc>
                <a:spcPct val="100000"/>
              </a:lnSpc>
              <a:buFont typeface="Arial"/>
              <a:buChar char="•"/>
            </a:pPr>
            <a:r>
              <a:rPr lang="en-US" sz="1200">
                <a:solidFill>
                  <a:srgbClr val="000000"/>
                </a:solidFill>
                <a:latin typeface="+mn-lt"/>
                <a:ea typeface="+mn-ea"/>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endParaRPr/>
          </a:p>
          <a:p>
            <a:pPr>
              <a:lnSpc>
                <a:spcPct val="100000"/>
              </a:lnSpc>
            </a:pPr>
            <a:endParaRPr/>
          </a:p>
          <a:p>
            <a:pPr>
              <a:lnSpc>
                <a:spcPct val="100000"/>
              </a:lnSpc>
              <a:buFont typeface="Arial"/>
              <a:buChar char="•"/>
            </a:pPr>
            <a:r>
              <a:rPr lang="en-US" sz="1200">
                <a:solidFill>
                  <a:srgbClr val="000000"/>
                </a:solidFill>
                <a:latin typeface="+mn-lt"/>
                <a:ea typeface="+mn-ea"/>
              </a:rPr>
              <a:t>En el presente trabajo son analizados datos de la ANDE y de la DGEEC, relacionando ambos conjuntos de datos, con el objetivo de obtener información de interés para la organización.</a:t>
            </a:r>
            <a:endParaRPr/>
          </a:p>
          <a:p>
            <a:pPr>
              <a:lnSpc>
                <a:spcPct val="100000"/>
              </a:lnSpc>
            </a:pPr>
            <a:endParaRPr/>
          </a:p>
          <a:p>
            <a:pPr>
              <a:lnSpc>
                <a:spcPct val="100000"/>
              </a:lnSpc>
              <a:buFont typeface="Arial"/>
              <a:buChar char="•"/>
            </a:pPr>
            <a:r>
              <a:rPr lang="en-US" sz="1200">
                <a:solidFill>
                  <a:srgbClr val="000000"/>
                </a:solidFill>
                <a:latin typeface="+mn-lt"/>
                <a:ea typeface="+mn-ea"/>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a:p>
        </p:txBody>
      </p:sp>
      <p:sp>
        <p:nvSpPr>
          <p:cNvPr id="1154" name="TextShape 2"/>
          <p:cNvSpPr txBox="1"/>
          <p:nvPr/>
        </p:nvSpPr>
        <p:spPr>
          <a:xfrm>
            <a:off x="3884760" y="8685360"/>
            <a:ext cx="2971440" cy="458280"/>
          </a:xfrm>
          <a:prstGeom prst="rect">
            <a:avLst/>
          </a:prstGeom>
        </p:spPr>
        <p:txBody>
          <a:bodyPr anchor="b"/>
          <a:p>
            <a:pPr algn="r">
              <a:lnSpc>
                <a:spcPct val="100000"/>
              </a:lnSpc>
            </a:pPr>
            <a:fld id="{96EA27C8-9021-47A1-92EB-7C7759338272}" type="slidenum">
              <a:rPr lang="en-US" sz="1200">
                <a:solidFill>
                  <a:srgbClr val="000000"/>
                </a:solidFill>
                <a:latin typeface="Garamond"/>
                <a:ea typeface="+mn-ea"/>
              </a:rPr>
              <a:t>&lt;number&gt;</a:t>
            </a:fld>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55" name="PlaceHolder 1"/>
          <p:cNvSpPr>
            <a:spLocks noGrp="1"/>
          </p:cNvSpPr>
          <p:nvPr>
            <p:ph type="body"/>
          </p:nvPr>
        </p:nvSpPr>
        <p:spPr>
          <a:xfrm>
            <a:off x="685800" y="4400640"/>
            <a:ext cx="5486040" cy="3600000"/>
          </a:xfrm>
          <a:prstGeom prst="rect">
            <a:avLst/>
          </a:prstGeom>
        </p:spPr>
        <p:txBody>
          <a:bodyPr/>
          <a:p>
            <a:pPr>
              <a:lnSpc>
                <a:spcPct val="100000"/>
              </a:lnSpc>
              <a:buFont typeface="Arial"/>
              <a:buChar char="•"/>
            </a:pPr>
            <a:r>
              <a:rPr lang="en-US" sz="1200">
                <a:solidFill>
                  <a:srgbClr val="000000"/>
                </a:solidFill>
                <a:latin typeface="+mn-lt"/>
                <a:ea typeface="+mn-ea"/>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endParaRPr/>
          </a:p>
          <a:p>
            <a:pPr>
              <a:lnSpc>
                <a:spcPct val="100000"/>
              </a:lnSpc>
            </a:pPr>
            <a:endParaRPr/>
          </a:p>
          <a:p>
            <a:pPr>
              <a:lnSpc>
                <a:spcPct val="100000"/>
              </a:lnSpc>
              <a:buFont typeface="Arial"/>
              <a:buChar char="•"/>
            </a:pPr>
            <a:r>
              <a:rPr lang="en-US" sz="1200">
                <a:solidFill>
                  <a:srgbClr val="000000"/>
                </a:solidFill>
                <a:latin typeface="+mn-lt"/>
                <a:ea typeface="+mn-ea"/>
              </a:rPr>
              <a:t>En el presente trabajo son analizados datos de la ANDE y de la DGEEC, relacionando ambos conjuntos de datos, con el objetivo de obtener información de interés para la organización.</a:t>
            </a:r>
            <a:endParaRPr/>
          </a:p>
          <a:p>
            <a:pPr>
              <a:lnSpc>
                <a:spcPct val="100000"/>
              </a:lnSpc>
            </a:pPr>
            <a:endParaRPr/>
          </a:p>
          <a:p>
            <a:pPr>
              <a:lnSpc>
                <a:spcPct val="100000"/>
              </a:lnSpc>
              <a:buFont typeface="Arial"/>
              <a:buChar char="•"/>
            </a:pPr>
            <a:r>
              <a:rPr lang="en-US" sz="1200">
                <a:solidFill>
                  <a:srgbClr val="000000"/>
                </a:solidFill>
                <a:latin typeface="+mn-lt"/>
                <a:ea typeface="+mn-ea"/>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a:p>
        </p:txBody>
      </p:sp>
      <p:sp>
        <p:nvSpPr>
          <p:cNvPr id="1156" name="TextShape 2"/>
          <p:cNvSpPr txBox="1"/>
          <p:nvPr/>
        </p:nvSpPr>
        <p:spPr>
          <a:xfrm>
            <a:off x="3884760" y="8685360"/>
            <a:ext cx="2971440" cy="458280"/>
          </a:xfrm>
          <a:prstGeom prst="rect">
            <a:avLst/>
          </a:prstGeom>
        </p:spPr>
        <p:txBody>
          <a:bodyPr anchor="b"/>
          <a:p>
            <a:pPr algn="r">
              <a:lnSpc>
                <a:spcPct val="100000"/>
              </a:lnSpc>
            </a:pPr>
            <a:fld id="{305AB24C-A0DD-46A2-955B-83CADC56344E}" type="slidenum">
              <a:rPr lang="en-US" sz="1200">
                <a:solidFill>
                  <a:srgbClr val="000000"/>
                </a:solidFill>
                <a:latin typeface="Garamond"/>
                <a:ea typeface="+mn-ea"/>
              </a:rPr>
              <a:t>&lt;number&gt;</a:t>
            </a:fld>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57" name="PlaceHolder 1"/>
          <p:cNvSpPr>
            <a:spLocks noGrp="1"/>
          </p:cNvSpPr>
          <p:nvPr>
            <p:ph type="body"/>
          </p:nvPr>
        </p:nvSpPr>
        <p:spPr>
          <a:xfrm>
            <a:off x="685800" y="4400640"/>
            <a:ext cx="5486040" cy="3600000"/>
          </a:xfrm>
          <a:prstGeom prst="rect">
            <a:avLst/>
          </a:prstGeom>
        </p:spPr>
        <p:txBody>
          <a:bodyPr/>
          <a:p>
            <a:pPr>
              <a:lnSpc>
                <a:spcPct val="100000"/>
              </a:lnSpc>
              <a:buFont typeface="Arial"/>
              <a:buChar char="•"/>
            </a:pPr>
            <a:r>
              <a:rPr lang="en-US" sz="1200">
                <a:solidFill>
                  <a:srgbClr val="000000"/>
                </a:solidFill>
                <a:latin typeface="+mn-lt"/>
                <a:ea typeface="+mn-ea"/>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endParaRPr/>
          </a:p>
          <a:p>
            <a:pPr>
              <a:lnSpc>
                <a:spcPct val="100000"/>
              </a:lnSpc>
            </a:pPr>
            <a:endParaRPr/>
          </a:p>
          <a:p>
            <a:pPr>
              <a:lnSpc>
                <a:spcPct val="100000"/>
              </a:lnSpc>
              <a:buFont typeface="Arial"/>
              <a:buChar char="•"/>
            </a:pPr>
            <a:r>
              <a:rPr lang="en-US" sz="1200">
                <a:solidFill>
                  <a:srgbClr val="000000"/>
                </a:solidFill>
                <a:latin typeface="+mn-lt"/>
                <a:ea typeface="+mn-ea"/>
              </a:rPr>
              <a:t>En el presente trabajo son analizados datos de la ANDE y de la DGEEC, relacionando ambos conjuntos de datos, con el objetivo de obtener información de interés para la organización.</a:t>
            </a:r>
            <a:endParaRPr/>
          </a:p>
          <a:p>
            <a:pPr>
              <a:lnSpc>
                <a:spcPct val="100000"/>
              </a:lnSpc>
            </a:pPr>
            <a:endParaRPr/>
          </a:p>
          <a:p>
            <a:pPr>
              <a:lnSpc>
                <a:spcPct val="100000"/>
              </a:lnSpc>
              <a:buFont typeface="Arial"/>
              <a:buChar char="•"/>
            </a:pPr>
            <a:r>
              <a:rPr lang="en-US" sz="1200">
                <a:solidFill>
                  <a:srgbClr val="000000"/>
                </a:solidFill>
                <a:latin typeface="+mn-lt"/>
                <a:ea typeface="+mn-ea"/>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a:p>
        </p:txBody>
      </p:sp>
      <p:sp>
        <p:nvSpPr>
          <p:cNvPr id="1158" name="TextShape 2"/>
          <p:cNvSpPr txBox="1"/>
          <p:nvPr/>
        </p:nvSpPr>
        <p:spPr>
          <a:xfrm>
            <a:off x="3884760" y="8685360"/>
            <a:ext cx="2971440" cy="458280"/>
          </a:xfrm>
          <a:prstGeom prst="rect">
            <a:avLst/>
          </a:prstGeom>
        </p:spPr>
        <p:txBody>
          <a:bodyPr anchor="b"/>
          <a:p>
            <a:pPr algn="r">
              <a:lnSpc>
                <a:spcPct val="100000"/>
              </a:lnSpc>
            </a:pPr>
            <a:fld id="{41D4FD3F-E4F5-47A0-B6A4-E63201CE181A}" type="slidenum">
              <a:rPr lang="en-US" sz="1200">
                <a:solidFill>
                  <a:srgbClr val="000000"/>
                </a:solidFill>
                <a:latin typeface="Garamond"/>
                <a:ea typeface="+mn-ea"/>
              </a:rPr>
              <a:t>&lt;number&gt;</a:t>
            </a:fld>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59" name="PlaceHolder 1"/>
          <p:cNvSpPr>
            <a:spLocks noGrp="1"/>
          </p:cNvSpPr>
          <p:nvPr>
            <p:ph type="body"/>
          </p:nvPr>
        </p:nvSpPr>
        <p:spPr>
          <a:xfrm>
            <a:off x="685800" y="4400640"/>
            <a:ext cx="5486040" cy="3600000"/>
          </a:xfrm>
          <a:prstGeom prst="rect">
            <a:avLst/>
          </a:prstGeom>
        </p:spPr>
        <p:txBody>
          <a:bodyPr/>
          <a:p>
            <a:pPr>
              <a:lnSpc>
                <a:spcPct val="100000"/>
              </a:lnSpc>
              <a:buFont typeface="Arial"/>
              <a:buChar char="•"/>
            </a:pPr>
            <a:r>
              <a:rPr lang="en-US" sz="1200">
                <a:solidFill>
                  <a:srgbClr val="000000"/>
                </a:solidFill>
                <a:latin typeface="+mn-lt"/>
                <a:ea typeface="+mn-ea"/>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endParaRPr/>
          </a:p>
          <a:p>
            <a:pPr>
              <a:lnSpc>
                <a:spcPct val="100000"/>
              </a:lnSpc>
            </a:pPr>
            <a:endParaRPr/>
          </a:p>
          <a:p>
            <a:pPr>
              <a:lnSpc>
                <a:spcPct val="100000"/>
              </a:lnSpc>
              <a:buFont typeface="Arial"/>
              <a:buChar char="•"/>
            </a:pPr>
            <a:r>
              <a:rPr lang="en-US" sz="1200">
                <a:solidFill>
                  <a:srgbClr val="000000"/>
                </a:solidFill>
                <a:latin typeface="+mn-lt"/>
                <a:ea typeface="+mn-ea"/>
              </a:rPr>
              <a:t>En el presente trabajo son analizados datos de la ANDE y de la DGEEC, relacionando ambos conjuntos de datos, con el objetivo de obtener información de interés para la organización.</a:t>
            </a:r>
            <a:endParaRPr/>
          </a:p>
          <a:p>
            <a:pPr>
              <a:lnSpc>
                <a:spcPct val="100000"/>
              </a:lnSpc>
            </a:pPr>
            <a:endParaRPr/>
          </a:p>
          <a:p>
            <a:pPr>
              <a:lnSpc>
                <a:spcPct val="100000"/>
              </a:lnSpc>
              <a:buFont typeface="Arial"/>
              <a:buChar char="•"/>
            </a:pPr>
            <a:r>
              <a:rPr lang="en-US" sz="1200">
                <a:solidFill>
                  <a:srgbClr val="000000"/>
                </a:solidFill>
                <a:latin typeface="+mn-lt"/>
                <a:ea typeface="+mn-ea"/>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a:p>
        </p:txBody>
      </p:sp>
      <p:sp>
        <p:nvSpPr>
          <p:cNvPr id="1160" name="TextShape 2"/>
          <p:cNvSpPr txBox="1"/>
          <p:nvPr/>
        </p:nvSpPr>
        <p:spPr>
          <a:xfrm>
            <a:off x="3884760" y="8685360"/>
            <a:ext cx="2971440" cy="458280"/>
          </a:xfrm>
          <a:prstGeom prst="rect">
            <a:avLst/>
          </a:prstGeom>
        </p:spPr>
        <p:txBody>
          <a:bodyPr anchor="b"/>
          <a:p>
            <a:pPr algn="r">
              <a:lnSpc>
                <a:spcPct val="100000"/>
              </a:lnSpc>
            </a:pPr>
            <a:fld id="{AA950AC0-42E9-48FE-AC1E-16342176BF94}" type="slidenum">
              <a:rPr lang="en-US" sz="1200">
                <a:solidFill>
                  <a:srgbClr val="000000"/>
                </a:solidFill>
                <a:latin typeface="Garamond"/>
                <a:ea typeface="+mn-ea"/>
              </a:rPr>
              <a:t>&lt;number&gt;</a:t>
            </a:fld>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61" name="PlaceHolder 1"/>
          <p:cNvSpPr>
            <a:spLocks noGrp="1"/>
          </p:cNvSpPr>
          <p:nvPr>
            <p:ph type="body"/>
          </p:nvPr>
        </p:nvSpPr>
        <p:spPr>
          <a:xfrm>
            <a:off x="685800" y="4400640"/>
            <a:ext cx="5486040" cy="3600000"/>
          </a:xfrm>
          <a:prstGeom prst="rect">
            <a:avLst/>
          </a:prstGeom>
        </p:spPr>
        <p:txBody>
          <a:bodyPr/>
          <a:p>
            <a:pPr>
              <a:lnSpc>
                <a:spcPct val="100000"/>
              </a:lnSpc>
              <a:buFont typeface="Arial"/>
              <a:buChar char="•"/>
            </a:pPr>
            <a:r>
              <a:rPr lang="en-US" sz="1200">
                <a:solidFill>
                  <a:srgbClr val="000000"/>
                </a:solidFill>
                <a:latin typeface="+mn-lt"/>
                <a:ea typeface="+mn-ea"/>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endParaRPr/>
          </a:p>
          <a:p>
            <a:pPr>
              <a:lnSpc>
                <a:spcPct val="100000"/>
              </a:lnSpc>
            </a:pPr>
            <a:endParaRPr/>
          </a:p>
          <a:p>
            <a:pPr>
              <a:lnSpc>
                <a:spcPct val="100000"/>
              </a:lnSpc>
              <a:buFont typeface="Arial"/>
              <a:buChar char="•"/>
            </a:pPr>
            <a:r>
              <a:rPr lang="en-US" sz="1200">
                <a:solidFill>
                  <a:srgbClr val="000000"/>
                </a:solidFill>
                <a:latin typeface="+mn-lt"/>
                <a:ea typeface="+mn-ea"/>
              </a:rPr>
              <a:t>En el presente trabajo son analizados datos de la ANDE y de la DGEEC, relacionando ambos conjuntos de datos, con el objetivo de obtener información de interés para la organización.</a:t>
            </a:r>
            <a:endParaRPr/>
          </a:p>
          <a:p>
            <a:pPr>
              <a:lnSpc>
                <a:spcPct val="100000"/>
              </a:lnSpc>
            </a:pPr>
            <a:endParaRPr/>
          </a:p>
          <a:p>
            <a:pPr>
              <a:lnSpc>
                <a:spcPct val="100000"/>
              </a:lnSpc>
              <a:buFont typeface="Arial"/>
              <a:buChar char="•"/>
            </a:pPr>
            <a:r>
              <a:rPr lang="en-US" sz="1200">
                <a:solidFill>
                  <a:srgbClr val="000000"/>
                </a:solidFill>
                <a:latin typeface="+mn-lt"/>
                <a:ea typeface="+mn-ea"/>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a:p>
        </p:txBody>
      </p:sp>
      <p:sp>
        <p:nvSpPr>
          <p:cNvPr id="1162" name="TextShape 2"/>
          <p:cNvSpPr txBox="1"/>
          <p:nvPr/>
        </p:nvSpPr>
        <p:spPr>
          <a:xfrm>
            <a:off x="3884760" y="8685360"/>
            <a:ext cx="2971440" cy="458280"/>
          </a:xfrm>
          <a:prstGeom prst="rect">
            <a:avLst/>
          </a:prstGeom>
        </p:spPr>
        <p:txBody>
          <a:bodyPr anchor="b"/>
          <a:p>
            <a:pPr algn="r">
              <a:lnSpc>
                <a:spcPct val="100000"/>
              </a:lnSpc>
            </a:pPr>
            <a:fld id="{9F69A8B2-87DE-46D0-BDF2-7A89909E5C6D}" type="slidenum">
              <a:rPr lang="en-US" sz="1200">
                <a:solidFill>
                  <a:srgbClr val="000000"/>
                </a:solidFill>
                <a:latin typeface="Garamond"/>
                <a:ea typeface="+mn-ea"/>
              </a:rPr>
              <a:t>&lt;number&gt;</a:t>
            </a:fld>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63" name="PlaceHolder 1"/>
          <p:cNvSpPr>
            <a:spLocks noGrp="1"/>
          </p:cNvSpPr>
          <p:nvPr>
            <p:ph type="body"/>
          </p:nvPr>
        </p:nvSpPr>
        <p:spPr>
          <a:xfrm>
            <a:off x="685800" y="4400640"/>
            <a:ext cx="5486040" cy="3600000"/>
          </a:xfrm>
          <a:prstGeom prst="rect">
            <a:avLst/>
          </a:prstGeom>
        </p:spPr>
        <p:txBody>
          <a:bodyPr/>
          <a:p>
            <a:pPr>
              <a:lnSpc>
                <a:spcPct val="100000"/>
              </a:lnSpc>
              <a:buFont typeface="Arial"/>
              <a:buChar char="•"/>
            </a:pPr>
            <a:r>
              <a:rPr lang="en-US" sz="1200">
                <a:solidFill>
                  <a:srgbClr val="000000"/>
                </a:solidFill>
                <a:latin typeface="+mn-lt"/>
                <a:ea typeface="+mn-ea"/>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endParaRPr/>
          </a:p>
          <a:p>
            <a:pPr>
              <a:lnSpc>
                <a:spcPct val="100000"/>
              </a:lnSpc>
            </a:pPr>
            <a:endParaRPr/>
          </a:p>
          <a:p>
            <a:pPr>
              <a:lnSpc>
                <a:spcPct val="100000"/>
              </a:lnSpc>
              <a:buFont typeface="Arial"/>
              <a:buChar char="•"/>
            </a:pPr>
            <a:r>
              <a:rPr lang="en-US" sz="1200">
                <a:solidFill>
                  <a:srgbClr val="000000"/>
                </a:solidFill>
                <a:latin typeface="+mn-lt"/>
                <a:ea typeface="+mn-ea"/>
              </a:rPr>
              <a:t>En el presente trabajo son analizados datos de la ANDE y de la DGEEC, relacionando ambos conjuntos de datos, con el objetivo de obtener información de interés para la organización.</a:t>
            </a:r>
            <a:endParaRPr/>
          </a:p>
          <a:p>
            <a:pPr>
              <a:lnSpc>
                <a:spcPct val="100000"/>
              </a:lnSpc>
            </a:pPr>
            <a:endParaRPr/>
          </a:p>
          <a:p>
            <a:pPr>
              <a:lnSpc>
                <a:spcPct val="100000"/>
              </a:lnSpc>
              <a:buFont typeface="Arial"/>
              <a:buChar char="•"/>
            </a:pPr>
            <a:r>
              <a:rPr lang="en-US" sz="1200">
                <a:solidFill>
                  <a:srgbClr val="000000"/>
                </a:solidFill>
                <a:latin typeface="+mn-lt"/>
                <a:ea typeface="+mn-ea"/>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a:p>
        </p:txBody>
      </p:sp>
      <p:sp>
        <p:nvSpPr>
          <p:cNvPr id="1164" name="TextShape 2"/>
          <p:cNvSpPr txBox="1"/>
          <p:nvPr/>
        </p:nvSpPr>
        <p:spPr>
          <a:xfrm>
            <a:off x="3884760" y="8685360"/>
            <a:ext cx="2971440" cy="458280"/>
          </a:xfrm>
          <a:prstGeom prst="rect">
            <a:avLst/>
          </a:prstGeom>
        </p:spPr>
        <p:txBody>
          <a:bodyPr anchor="b"/>
          <a:p>
            <a:pPr algn="r">
              <a:lnSpc>
                <a:spcPct val="100000"/>
              </a:lnSpc>
            </a:pPr>
            <a:fld id="{29F401BC-49B3-45C7-8458-6DCC31924235}" type="slidenum">
              <a:rPr lang="en-US" sz="1200">
                <a:solidFill>
                  <a:srgbClr val="000000"/>
                </a:solidFill>
                <a:latin typeface="Garamond"/>
                <a:ea typeface="+mn-ea"/>
              </a:rPr>
              <a:t>&lt;number&gt;</a:t>
            </a:fld>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65" name="PlaceHolder 1"/>
          <p:cNvSpPr>
            <a:spLocks noGrp="1"/>
          </p:cNvSpPr>
          <p:nvPr>
            <p:ph type="body"/>
          </p:nvPr>
        </p:nvSpPr>
        <p:spPr>
          <a:xfrm>
            <a:off x="685800" y="4400640"/>
            <a:ext cx="5486040" cy="3600000"/>
          </a:xfrm>
          <a:prstGeom prst="rect">
            <a:avLst/>
          </a:prstGeom>
        </p:spPr>
        <p:txBody>
          <a:bodyPr/>
          <a:p>
            <a:pPr>
              <a:lnSpc>
                <a:spcPct val="100000"/>
              </a:lnSpc>
              <a:buFont typeface="Arial"/>
              <a:buChar char="•"/>
            </a:pPr>
            <a:r>
              <a:rPr lang="en-US" sz="1200">
                <a:solidFill>
                  <a:srgbClr val="000000"/>
                </a:solidFill>
                <a:latin typeface="+mn-lt"/>
                <a:ea typeface="+mn-ea"/>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endParaRPr/>
          </a:p>
          <a:p>
            <a:pPr>
              <a:lnSpc>
                <a:spcPct val="100000"/>
              </a:lnSpc>
            </a:pPr>
            <a:endParaRPr/>
          </a:p>
          <a:p>
            <a:pPr>
              <a:lnSpc>
                <a:spcPct val="100000"/>
              </a:lnSpc>
              <a:buFont typeface="Arial"/>
              <a:buChar char="•"/>
            </a:pPr>
            <a:r>
              <a:rPr lang="en-US" sz="1200">
                <a:solidFill>
                  <a:srgbClr val="000000"/>
                </a:solidFill>
                <a:latin typeface="+mn-lt"/>
                <a:ea typeface="+mn-ea"/>
              </a:rPr>
              <a:t>En el presente trabajo son analizados datos de la ANDE y de la DGEEC, relacionando ambos conjuntos de datos, con el objetivo de obtener información de interés para la organización.</a:t>
            </a:r>
            <a:endParaRPr/>
          </a:p>
          <a:p>
            <a:pPr>
              <a:lnSpc>
                <a:spcPct val="100000"/>
              </a:lnSpc>
            </a:pPr>
            <a:endParaRPr/>
          </a:p>
          <a:p>
            <a:pPr>
              <a:lnSpc>
                <a:spcPct val="100000"/>
              </a:lnSpc>
              <a:buFont typeface="Arial"/>
              <a:buChar char="•"/>
            </a:pPr>
            <a:r>
              <a:rPr lang="en-US" sz="1200">
                <a:solidFill>
                  <a:srgbClr val="000000"/>
                </a:solidFill>
                <a:latin typeface="+mn-lt"/>
                <a:ea typeface="+mn-ea"/>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a:p>
        </p:txBody>
      </p:sp>
      <p:sp>
        <p:nvSpPr>
          <p:cNvPr id="1166" name="TextShape 2"/>
          <p:cNvSpPr txBox="1"/>
          <p:nvPr/>
        </p:nvSpPr>
        <p:spPr>
          <a:xfrm>
            <a:off x="3884760" y="8685360"/>
            <a:ext cx="2971440" cy="458280"/>
          </a:xfrm>
          <a:prstGeom prst="rect">
            <a:avLst/>
          </a:prstGeom>
        </p:spPr>
        <p:txBody>
          <a:bodyPr anchor="b"/>
          <a:p>
            <a:pPr algn="r">
              <a:lnSpc>
                <a:spcPct val="100000"/>
              </a:lnSpc>
            </a:pPr>
            <a:fld id="{EE54F70E-CB3B-4CC7-B9E6-E2197525412C}" type="slidenum">
              <a:rPr lang="en-US" sz="1200">
                <a:solidFill>
                  <a:srgbClr val="000000"/>
                </a:solidFill>
                <a:latin typeface="Garamond"/>
                <a:ea typeface="+mn-ea"/>
              </a:rPr>
              <a:t>&lt;number&gt;</a:t>
            </a:fld>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67" name="PlaceHolder 1"/>
          <p:cNvSpPr>
            <a:spLocks noGrp="1"/>
          </p:cNvSpPr>
          <p:nvPr>
            <p:ph type="body"/>
          </p:nvPr>
        </p:nvSpPr>
        <p:spPr>
          <a:xfrm>
            <a:off x="685800" y="4400640"/>
            <a:ext cx="5486040" cy="3600000"/>
          </a:xfrm>
          <a:prstGeom prst="rect">
            <a:avLst/>
          </a:prstGeom>
        </p:spPr>
        <p:txBody>
          <a:bodyPr/>
          <a:p>
            <a:pPr>
              <a:lnSpc>
                <a:spcPct val="100000"/>
              </a:lnSpc>
              <a:buFont typeface="Arial"/>
              <a:buChar char="•"/>
            </a:pPr>
            <a:r>
              <a:rPr lang="en-US" sz="1200">
                <a:solidFill>
                  <a:srgbClr val="000000"/>
                </a:solidFill>
                <a:latin typeface="+mn-lt"/>
                <a:ea typeface="+mn-ea"/>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endParaRPr/>
          </a:p>
          <a:p>
            <a:pPr>
              <a:lnSpc>
                <a:spcPct val="100000"/>
              </a:lnSpc>
            </a:pPr>
            <a:endParaRPr/>
          </a:p>
          <a:p>
            <a:pPr>
              <a:lnSpc>
                <a:spcPct val="100000"/>
              </a:lnSpc>
              <a:buFont typeface="Arial"/>
              <a:buChar char="•"/>
            </a:pPr>
            <a:r>
              <a:rPr lang="en-US" sz="1200">
                <a:solidFill>
                  <a:srgbClr val="000000"/>
                </a:solidFill>
                <a:latin typeface="+mn-lt"/>
                <a:ea typeface="+mn-ea"/>
              </a:rPr>
              <a:t>En el presente trabajo son analizados datos de la ANDE y de la DGEEC, relacionando ambos conjuntos de datos, con el objetivo de obtener información de interés para la organización.</a:t>
            </a:r>
            <a:endParaRPr/>
          </a:p>
          <a:p>
            <a:pPr>
              <a:lnSpc>
                <a:spcPct val="100000"/>
              </a:lnSpc>
            </a:pPr>
            <a:endParaRPr/>
          </a:p>
          <a:p>
            <a:pPr>
              <a:lnSpc>
                <a:spcPct val="100000"/>
              </a:lnSpc>
              <a:buFont typeface="Arial"/>
              <a:buChar char="•"/>
            </a:pPr>
            <a:r>
              <a:rPr lang="en-US" sz="1200">
                <a:solidFill>
                  <a:srgbClr val="000000"/>
                </a:solidFill>
                <a:latin typeface="+mn-lt"/>
                <a:ea typeface="+mn-ea"/>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a:p>
        </p:txBody>
      </p:sp>
      <p:sp>
        <p:nvSpPr>
          <p:cNvPr id="1168" name="TextShape 2"/>
          <p:cNvSpPr txBox="1"/>
          <p:nvPr/>
        </p:nvSpPr>
        <p:spPr>
          <a:xfrm>
            <a:off x="3884760" y="8685360"/>
            <a:ext cx="2971440" cy="458280"/>
          </a:xfrm>
          <a:prstGeom prst="rect">
            <a:avLst/>
          </a:prstGeom>
        </p:spPr>
        <p:txBody>
          <a:bodyPr anchor="b"/>
          <a:p>
            <a:pPr algn="r">
              <a:lnSpc>
                <a:spcPct val="100000"/>
              </a:lnSpc>
            </a:pPr>
            <a:fld id="{405B4D95-4057-4965-96E2-0C95CA6CFB6A}" type="slidenum">
              <a:rPr lang="en-US" sz="1200">
                <a:solidFill>
                  <a:srgbClr val="000000"/>
                </a:solidFill>
                <a:latin typeface="Garamond"/>
                <a:ea typeface="+mn-ea"/>
              </a:rPr>
              <a:t>&lt;number&gt;</a:t>
            </a:fld>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69" name="PlaceHolder 1"/>
          <p:cNvSpPr>
            <a:spLocks noGrp="1"/>
          </p:cNvSpPr>
          <p:nvPr>
            <p:ph type="body"/>
          </p:nvPr>
        </p:nvSpPr>
        <p:spPr>
          <a:xfrm>
            <a:off x="685800" y="4400640"/>
            <a:ext cx="5486040" cy="3600000"/>
          </a:xfrm>
          <a:prstGeom prst="rect">
            <a:avLst/>
          </a:prstGeom>
        </p:spPr>
        <p:txBody>
          <a:bodyPr/>
          <a:p>
            <a:pPr>
              <a:lnSpc>
                <a:spcPct val="100000"/>
              </a:lnSpc>
              <a:buFont typeface="Arial"/>
              <a:buChar char="•"/>
            </a:pPr>
            <a:r>
              <a:rPr lang="en-US" sz="1200">
                <a:solidFill>
                  <a:srgbClr val="000000"/>
                </a:solidFill>
                <a:latin typeface="+mn-lt"/>
                <a:ea typeface="+mn-ea"/>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endParaRPr/>
          </a:p>
          <a:p>
            <a:pPr>
              <a:lnSpc>
                <a:spcPct val="100000"/>
              </a:lnSpc>
            </a:pPr>
            <a:endParaRPr/>
          </a:p>
          <a:p>
            <a:pPr>
              <a:lnSpc>
                <a:spcPct val="100000"/>
              </a:lnSpc>
              <a:buFont typeface="Arial"/>
              <a:buChar char="•"/>
            </a:pPr>
            <a:r>
              <a:rPr lang="en-US" sz="1200">
                <a:solidFill>
                  <a:srgbClr val="000000"/>
                </a:solidFill>
                <a:latin typeface="+mn-lt"/>
                <a:ea typeface="+mn-ea"/>
              </a:rPr>
              <a:t>En el presente trabajo son analizados datos de la ANDE y de la DGEEC, relacionando ambos conjuntos de datos, con el objetivo de obtener información de interés para la organización.</a:t>
            </a:r>
            <a:endParaRPr/>
          </a:p>
          <a:p>
            <a:pPr>
              <a:lnSpc>
                <a:spcPct val="100000"/>
              </a:lnSpc>
            </a:pPr>
            <a:endParaRPr/>
          </a:p>
          <a:p>
            <a:pPr>
              <a:lnSpc>
                <a:spcPct val="100000"/>
              </a:lnSpc>
              <a:buFont typeface="Arial"/>
              <a:buChar char="•"/>
            </a:pPr>
            <a:r>
              <a:rPr lang="en-US" sz="1200">
                <a:solidFill>
                  <a:srgbClr val="000000"/>
                </a:solidFill>
                <a:latin typeface="+mn-lt"/>
                <a:ea typeface="+mn-ea"/>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a:p>
        </p:txBody>
      </p:sp>
      <p:sp>
        <p:nvSpPr>
          <p:cNvPr id="1170" name="TextShape 2"/>
          <p:cNvSpPr txBox="1"/>
          <p:nvPr/>
        </p:nvSpPr>
        <p:spPr>
          <a:xfrm>
            <a:off x="3884760" y="8685360"/>
            <a:ext cx="2971440" cy="458280"/>
          </a:xfrm>
          <a:prstGeom prst="rect">
            <a:avLst/>
          </a:prstGeom>
        </p:spPr>
        <p:txBody>
          <a:bodyPr anchor="b"/>
          <a:p>
            <a:pPr algn="r">
              <a:lnSpc>
                <a:spcPct val="100000"/>
              </a:lnSpc>
            </a:pPr>
            <a:fld id="{F358E7DC-0FD2-489F-8B66-4BC102CFC913}" type="slidenum">
              <a:rPr lang="en-US" sz="1200">
                <a:solidFill>
                  <a:srgbClr val="000000"/>
                </a:solidFill>
                <a:latin typeface="Garamond"/>
                <a:ea typeface="+mn-ea"/>
              </a:rPr>
              <a:t>&lt;number&gt;</a:t>
            </a:fld>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71" name="PlaceHolder 1"/>
          <p:cNvSpPr>
            <a:spLocks noGrp="1"/>
          </p:cNvSpPr>
          <p:nvPr>
            <p:ph type="body"/>
          </p:nvPr>
        </p:nvSpPr>
        <p:spPr>
          <a:xfrm>
            <a:off x="685800" y="4400640"/>
            <a:ext cx="5486040" cy="3600000"/>
          </a:xfrm>
          <a:prstGeom prst="rect">
            <a:avLst/>
          </a:prstGeom>
        </p:spPr>
        <p:txBody>
          <a:bodyPr/>
          <a:p>
            <a:pPr>
              <a:lnSpc>
                <a:spcPct val="100000"/>
              </a:lnSpc>
              <a:buFont typeface="Arial"/>
              <a:buChar char="•"/>
            </a:pPr>
            <a:r>
              <a:rPr lang="en-US" sz="1200">
                <a:solidFill>
                  <a:srgbClr val="000000"/>
                </a:solidFill>
                <a:latin typeface="+mn-lt"/>
                <a:ea typeface="+mn-ea"/>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endParaRPr/>
          </a:p>
          <a:p>
            <a:pPr>
              <a:lnSpc>
                <a:spcPct val="100000"/>
              </a:lnSpc>
            </a:pPr>
            <a:endParaRPr/>
          </a:p>
          <a:p>
            <a:pPr>
              <a:lnSpc>
                <a:spcPct val="100000"/>
              </a:lnSpc>
              <a:buFont typeface="Arial"/>
              <a:buChar char="•"/>
            </a:pPr>
            <a:r>
              <a:rPr lang="en-US" sz="1200">
                <a:solidFill>
                  <a:srgbClr val="000000"/>
                </a:solidFill>
                <a:latin typeface="+mn-lt"/>
                <a:ea typeface="+mn-ea"/>
              </a:rPr>
              <a:t>En el presente trabajo son analizados datos de la ANDE y de la DGEEC, relacionando ambos conjuntos de datos, con el objetivo de obtener información de interés para la organización.</a:t>
            </a:r>
            <a:endParaRPr/>
          </a:p>
          <a:p>
            <a:pPr>
              <a:lnSpc>
                <a:spcPct val="100000"/>
              </a:lnSpc>
            </a:pPr>
            <a:endParaRPr/>
          </a:p>
          <a:p>
            <a:pPr>
              <a:lnSpc>
                <a:spcPct val="100000"/>
              </a:lnSpc>
              <a:buFont typeface="Arial"/>
              <a:buChar char="•"/>
            </a:pPr>
            <a:r>
              <a:rPr lang="en-US" sz="1200">
                <a:solidFill>
                  <a:srgbClr val="000000"/>
                </a:solidFill>
                <a:latin typeface="+mn-lt"/>
                <a:ea typeface="+mn-ea"/>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a:p>
        </p:txBody>
      </p:sp>
      <p:sp>
        <p:nvSpPr>
          <p:cNvPr id="1172" name="TextShape 2"/>
          <p:cNvSpPr txBox="1"/>
          <p:nvPr/>
        </p:nvSpPr>
        <p:spPr>
          <a:xfrm>
            <a:off x="3884760" y="8685360"/>
            <a:ext cx="2971440" cy="458280"/>
          </a:xfrm>
          <a:prstGeom prst="rect">
            <a:avLst/>
          </a:prstGeom>
        </p:spPr>
        <p:txBody>
          <a:bodyPr anchor="b"/>
          <a:p>
            <a:pPr algn="r">
              <a:lnSpc>
                <a:spcPct val="100000"/>
              </a:lnSpc>
            </a:pPr>
            <a:fld id="{19A5B852-2963-4BFD-92A1-22C7A1BD4B3A}" type="slidenum">
              <a:rPr lang="en-US" sz="1200">
                <a:solidFill>
                  <a:srgbClr val="000000"/>
                </a:solidFill>
                <a:latin typeface="Garamond"/>
                <a:ea typeface="+mn-ea"/>
              </a:rPr>
              <a:t>&lt;number&gt;</a:t>
            </a:fld>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64" name="PlaceHolder 1"/>
          <p:cNvSpPr>
            <a:spLocks noGrp="1"/>
          </p:cNvSpPr>
          <p:nvPr>
            <p:ph type="body"/>
          </p:nvPr>
        </p:nvSpPr>
        <p:spPr>
          <a:xfrm>
            <a:off x="685800" y="4400640"/>
            <a:ext cx="5486040" cy="3600000"/>
          </a:xfrm>
          <a:prstGeom prst="rect">
            <a:avLst/>
          </a:prstGeom>
        </p:spPr>
        <p:txBody>
          <a:bodyPr/>
          <a:p>
            <a:r>
              <a:rPr lang="en-US" sz="1200">
                <a:solidFill>
                  <a:srgbClr val="000000"/>
                </a:solidFill>
                <a:latin typeface="+mn-lt"/>
                <a:ea typeface="+mn-ea"/>
              </a:rPr>
              <a:t>Como mencionamos anteriormente la definición más común para BI es simplemente, la transformación de datos a información, información a conocimiento y conocimiento a sabiduría.</a:t>
            </a:r>
            <a:r>
              <a:rPr lang="en-US" sz="1200">
                <a:solidFill>
                  <a:srgbClr val="000000"/>
                </a:solidFill>
                <a:latin typeface="+mn-lt"/>
                <a:ea typeface="+mn-ea"/>
              </a:rPr>
              <a:t>
</a:t>
            </a:r>
            <a:r>
              <a:rPr lang="en-US" sz="1200">
                <a:solidFill>
                  <a:srgbClr val="000000"/>
                </a:solidFill>
                <a:latin typeface="+mn-lt"/>
                <a:ea typeface="+mn-ea"/>
              </a:rPr>
              <a:t>
</a:t>
            </a:r>
            <a:r>
              <a:rPr lang="en-US" sz="1200">
                <a:solidFill>
                  <a:srgbClr val="000000"/>
                </a:solidFill>
                <a:latin typeface="+mn-lt"/>
                <a:ea typeface="+mn-ea"/>
              </a:rPr>
              <a:t>Y cómo diferenciamos estos conceptos????</a:t>
            </a:r>
            <a:r>
              <a:rPr lang="en-US" sz="1200">
                <a:solidFill>
                  <a:srgbClr val="000000"/>
                </a:solidFill>
                <a:latin typeface="+mn-lt"/>
                <a:ea typeface="+mn-ea"/>
              </a:rPr>
              <a:t>
</a:t>
            </a:r>
            <a:endParaRPr/>
          </a:p>
          <a:p>
            <a:r>
              <a:rPr lang="en-US" sz="1200">
                <a:solidFill>
                  <a:srgbClr val="000000"/>
                </a:solidFill>
                <a:latin typeface="+mn-lt"/>
                <a:ea typeface="+mn-ea"/>
              </a:rPr>
              <a:t>Datos:</a:t>
            </a:r>
            <a:endParaRPr/>
          </a:p>
          <a:p>
            <a:r>
              <a:rPr lang="en-US" sz="1200">
                <a:solidFill>
                  <a:srgbClr val="000000"/>
                </a:solidFill>
                <a:latin typeface="+mn-lt"/>
                <a:ea typeface="+mn-ea"/>
              </a:rPr>
              <a:t>Son hechos y cifras sin procesar, sin ninguna interpretación ni ningún análisis añadido, datos en bruto, son irrelevantes como apoyo a la toma de decisiones.</a:t>
            </a:r>
            <a:endParaRPr/>
          </a:p>
          <a:p>
            <a:r>
              <a:rPr lang="en-US" sz="1200">
                <a:solidFill>
                  <a:srgbClr val="000000"/>
                </a:solidFill>
                <a:latin typeface="+mn-lt"/>
                <a:ea typeface="+mn-ea"/>
              </a:rPr>
              <a:t>Ejemplos: números, letras símbolos.</a:t>
            </a:r>
            <a:endParaRPr/>
          </a:p>
          <a:p>
            <a:endParaRPr/>
          </a:p>
          <a:p>
            <a:r>
              <a:rPr lang="en-US" sz="1200">
                <a:solidFill>
                  <a:srgbClr val="000000"/>
                </a:solidFill>
                <a:latin typeface="+mn-lt"/>
                <a:ea typeface="+mn-ea"/>
              </a:rPr>
              <a:t>Información: </a:t>
            </a:r>
            <a:r>
              <a:rPr lang="en-US" sz="1200">
                <a:solidFill>
                  <a:srgbClr val="000000"/>
                </a:solidFill>
                <a:latin typeface="+mn-lt"/>
                <a:ea typeface="+mn-ea"/>
              </a:rPr>
              <a:t>
</a:t>
            </a:r>
            <a:r>
              <a:rPr lang="en-US" sz="1200">
                <a:solidFill>
                  <a:srgbClr val="000000"/>
                </a:solidFill>
                <a:latin typeface="+mn-lt"/>
                <a:ea typeface="+mn-ea"/>
              </a:rPr>
              <a:t>Son datos que han sido interpretados a fin de que tengan sentido para el usuario. Responde a las preguntas Quién? Qué? Dónde? Y Cuándo? </a:t>
            </a:r>
            <a:endParaRPr/>
          </a:p>
          <a:p>
            <a:r>
              <a:rPr lang="en-US" sz="1200">
                <a:solidFill>
                  <a:srgbClr val="000000"/>
                </a:solidFill>
                <a:latin typeface="+mn-lt"/>
                <a:ea typeface="+mn-ea"/>
              </a:rPr>
              <a:t>Descripción de los datos, conocemos el contexto, conocemos como se relacionan estos datos(Ejemplos:Las ventas del mes)</a:t>
            </a:r>
            <a:endParaRPr/>
          </a:p>
          <a:p>
            <a:r>
              <a:rPr lang="en-US" sz="1200">
                <a:solidFill>
                  <a:srgbClr val="000000"/>
                </a:solidFill>
                <a:latin typeface="+mn-lt"/>
                <a:ea typeface="+mn-ea"/>
              </a:rPr>
              <a:t>
</a:t>
            </a:r>
            <a:r>
              <a:rPr lang="en-US" sz="1200">
                <a:solidFill>
                  <a:srgbClr val="000000"/>
                </a:solidFill>
                <a:latin typeface="+mn-lt"/>
                <a:ea typeface="+mn-ea"/>
              </a:rPr>
              <a:t>Conocimiento: </a:t>
            </a:r>
            <a:endParaRPr/>
          </a:p>
          <a:p>
            <a:r>
              <a:rPr lang="en-US" sz="1200">
                <a:solidFill>
                  <a:srgbClr val="000000"/>
                </a:solidFill>
                <a:latin typeface="+mn-lt"/>
                <a:ea typeface="+mn-ea"/>
              </a:rPr>
              <a:t>Es una combinación de información, experiencia y visión que puede ser beneficiosa para el individuo, saber que hacer con la información y poner en práctica. </a:t>
            </a:r>
            <a:endParaRPr/>
          </a:p>
          <a:p>
            <a:r>
              <a:rPr lang="en-US" sz="1200">
                <a:solidFill>
                  <a:srgbClr val="000000"/>
                </a:solidFill>
                <a:latin typeface="+mn-lt"/>
                <a:ea typeface="+mn-ea"/>
              </a:rPr>
              <a:t>En las organizaciones con frecuencia el conocimiento no sólo se encuentra dentro de documentos o almacenes de datos, sino que también esta en rutinas organizativas, procesos, prácticas, y normas.</a:t>
            </a:r>
            <a:endParaRPr/>
          </a:p>
          <a:p>
            <a:r>
              <a:rPr lang="en-US" sz="1200">
                <a:solidFill>
                  <a:srgbClr val="000000"/>
                </a:solidFill>
                <a:latin typeface="+mn-lt"/>
                <a:ea typeface="+mn-ea"/>
              </a:rPr>
              <a:t>Responde a las pregunta Cómo?</a:t>
            </a:r>
            <a:endParaRPr/>
          </a:p>
          <a:p>
            <a:r>
              <a:rPr lang="en-US" sz="1200">
                <a:solidFill>
                  <a:srgbClr val="000000"/>
                </a:solidFill>
                <a:latin typeface="+mn-lt"/>
                <a:ea typeface="+mn-ea"/>
              </a:rPr>
              <a:t>A medida que uno va tomando decisiones estas vuelven a incrementar el conocimiento.</a:t>
            </a:r>
            <a:endParaRPr/>
          </a:p>
          <a:p>
            <a:endParaRPr/>
          </a:p>
          <a:p>
            <a:r>
              <a:rPr lang="en-US" sz="1200">
                <a:solidFill>
                  <a:srgbClr val="000000"/>
                </a:solidFill>
                <a:latin typeface="+mn-lt"/>
                <a:ea typeface="+mn-ea"/>
              </a:rPr>
              <a:t>1.25m</a:t>
            </a:r>
            <a:endParaRPr/>
          </a:p>
          <a:p>
            <a:endParaRPr/>
          </a:p>
          <a:p>
            <a:r>
              <a:rPr lang="en-US" sz="1200">
                <a:solidFill>
                  <a:srgbClr val="000000"/>
                </a:solidFill>
                <a:latin typeface="+mn-lt"/>
                <a:ea typeface="+mn-ea"/>
              </a:rPr>
              <a:t>El conocimiento es un proceso determinista. Cuando alguien "memoriza“ (Como suelen hacer los estudiantes que se preparan menos para las pruebas), entonces han acumulado conocimiento. Este conocimiento tiene un significado útil para ellos, pero no prevé, En sí mismo, una integración tal como se infiere un conocimiento adicional. </a:t>
            </a:r>
            <a:endParaRPr/>
          </a:p>
          <a:p>
            <a:endParaRPr/>
          </a:p>
          <a:p>
            <a:r>
              <a:rPr lang="en-US" sz="1200">
                <a:solidFill>
                  <a:srgbClr val="000000"/>
                </a:solidFill>
                <a:latin typeface="+mn-lt"/>
                <a:ea typeface="+mn-ea"/>
              </a:rPr>
              <a:t>Por ejemplo, Los niños de la escuela primaria memorizan o acumulan conocimiento de la "tabla de multiplicar". Pueden decirle que "2 x 2 = 4" porque han acumulado ese conocimiento (está incluido en la tabla de multiplicar). Pero cuando se le pregunta cuánto es "1267 x 300", no pueden responder correctamente porque esa entrada no está en su tabla de multiplicar. Para responder correctamente a esta pregunta requiere una capacidad cognitiva y analítica verdadera que sólo se abarca en el siguiente nivel ... la sabiduría. </a:t>
            </a:r>
            <a:endParaRPr/>
          </a:p>
          <a:p>
            <a:endParaRPr/>
          </a:p>
          <a:p>
            <a:endParaRPr/>
          </a:p>
          <a:p>
            <a:endParaRPr/>
          </a:p>
          <a:p>
            <a:endParaRPr/>
          </a:p>
          <a:p>
            <a:r>
              <a:rPr lang="en-US" sz="1200">
                <a:solidFill>
                  <a:srgbClr val="000000"/>
                </a:solidFill>
                <a:latin typeface="+mn-lt"/>
                <a:ea typeface="+mn-ea"/>
              </a:rPr>
              <a:t>Sabiduria:</a:t>
            </a:r>
            <a:endParaRPr/>
          </a:p>
        </p:txBody>
      </p:sp>
      <p:sp>
        <p:nvSpPr>
          <p:cNvPr id="1065" name="TextShape 2"/>
          <p:cNvSpPr txBox="1"/>
          <p:nvPr/>
        </p:nvSpPr>
        <p:spPr>
          <a:xfrm>
            <a:off x="3884760" y="8685360"/>
            <a:ext cx="2971440" cy="458280"/>
          </a:xfrm>
          <a:prstGeom prst="rect">
            <a:avLst/>
          </a:prstGeom>
        </p:spPr>
        <p:txBody>
          <a:bodyPr anchor="b"/>
          <a:p>
            <a:pPr algn="r">
              <a:lnSpc>
                <a:spcPct val="100000"/>
              </a:lnSpc>
            </a:pPr>
            <a:fld id="{CE7B1975-4F36-4F96-844B-8BDC5B3CF5AF}" type="slidenum">
              <a:rPr lang="en-US" sz="1200">
                <a:solidFill>
                  <a:srgbClr val="000000"/>
                </a:solidFill>
                <a:latin typeface="+mn-lt"/>
                <a:ea typeface="+mn-ea"/>
              </a:rPr>
              <a:t>&lt;number&gt;</a:t>
            </a:fld>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66" name="PlaceHolder 1"/>
          <p:cNvSpPr>
            <a:spLocks noGrp="1"/>
          </p:cNvSpPr>
          <p:nvPr>
            <p:ph type="body"/>
          </p:nvPr>
        </p:nvSpPr>
        <p:spPr>
          <a:xfrm>
            <a:off x="685800" y="4400640"/>
            <a:ext cx="5486040" cy="3600000"/>
          </a:xfrm>
          <a:prstGeom prst="rect">
            <a:avLst/>
          </a:prstGeom>
        </p:spPr>
        <p:txBody>
          <a:bodyPr/>
          <a:p>
            <a:pPr>
              <a:lnSpc>
                <a:spcPct val="100000"/>
              </a:lnSpc>
            </a:pPr>
            <a:r>
              <a:rPr lang="en-US" sz="1200">
                <a:solidFill>
                  <a:srgbClr val="000000"/>
                </a:solidFill>
                <a:latin typeface="+mn-lt"/>
                <a:ea typeface="+mn-ea"/>
              </a:rPr>
              <a:t>Resumiendo el Business Intelligence lo que intenta es dar una información adecuada a la persona adecuada y el momento preciso.</a:t>
            </a:r>
            <a:endParaRPr/>
          </a:p>
          <a:p>
            <a:pPr>
              <a:lnSpc>
                <a:spcPct val="100000"/>
              </a:lnSpc>
            </a:pPr>
            <a:r>
              <a:rPr lang="en-US" sz="1200">
                <a:solidFill>
                  <a:srgbClr val="000000"/>
                </a:solidFill>
                <a:latin typeface="+mn-lt"/>
                <a:ea typeface="+mn-ea"/>
              </a:rPr>
              <a:t>
</a:t>
            </a:r>
            <a:r>
              <a:rPr lang="en-US" sz="1200">
                <a:solidFill>
                  <a:srgbClr val="000000"/>
                </a:solidFill>
                <a:latin typeface="+mn-lt"/>
                <a:ea typeface="+mn-ea"/>
              </a:rPr>
              <a:t>Información adecuada: Podemos navegar entre estos datos, por ejemplo si el gráfico es sobre la energía consumida del semestre y si necesitamos datos de la energía que se consumió mes tras mes, basta con navegar por las distintas dimensiones ya presentes en la visualización sin ningún tipo de esperas, aumentando el poder de toma de decisión.</a:t>
            </a:r>
            <a:r>
              <a:rPr lang="en-US" sz="1200">
                <a:solidFill>
                  <a:srgbClr val="000000"/>
                </a:solidFill>
                <a:latin typeface="+mn-lt"/>
                <a:ea typeface="+mn-ea"/>
              </a:rPr>
              <a:t>
</a:t>
            </a:r>
            <a:r>
              <a:rPr lang="en-US" sz="1200">
                <a:solidFill>
                  <a:srgbClr val="000000"/>
                </a:solidFill>
                <a:latin typeface="+mn-lt"/>
                <a:ea typeface="+mn-ea"/>
              </a:rPr>
              <a:t>
</a:t>
            </a:r>
            <a:r>
              <a:rPr lang="en-US" sz="1200" u="sng">
                <a:solidFill>
                  <a:srgbClr val="000000"/>
                </a:solidFill>
                <a:latin typeface="+mn-lt"/>
                <a:ea typeface="+mn-ea"/>
              </a:rPr>
              <a:t>Información adecuada: </a:t>
            </a:r>
            <a:r>
              <a:rPr lang="en-US" sz="1200">
                <a:solidFill>
                  <a:srgbClr val="000000"/>
                </a:solidFill>
                <a:latin typeface="+mn-lt"/>
                <a:ea typeface="+mn-ea"/>
              </a:rPr>
              <a:t> No es lo mismo expresar: “El Hotel está al 80% de ocupación” que “El Hotel, a pesar de tener una ocupación del 80%, ha perdido mercado alemán este año, como acción: perderemos totalmente este mercado a menos que disminuyamos nuestros costes de operaciones”</a:t>
            </a:r>
            <a:endParaRPr/>
          </a:p>
          <a:p>
            <a:pPr>
              <a:lnSpc>
                <a:spcPct val="100000"/>
              </a:lnSpc>
            </a:pPr>
            <a:endParaRPr/>
          </a:p>
          <a:p>
            <a:pPr>
              <a:lnSpc>
                <a:spcPct val="100000"/>
              </a:lnSpc>
            </a:pPr>
            <a:r>
              <a:rPr lang="en-US" sz="1200" u="sng">
                <a:solidFill>
                  <a:srgbClr val="000000"/>
                </a:solidFill>
                <a:latin typeface="+mn-lt"/>
                <a:ea typeface="+mn-ea"/>
              </a:rPr>
              <a:t>Persona adecuada</a:t>
            </a:r>
            <a:r>
              <a:rPr lang="en-US" sz="1200">
                <a:solidFill>
                  <a:srgbClr val="000000"/>
                </a:solidFill>
                <a:latin typeface="+mn-lt"/>
                <a:ea typeface="+mn-ea"/>
              </a:rPr>
              <a:t>: cualquier persona es la persona adecuada. No se necesita un conocimiento muy técnico, solo conocer el contexto y analizar la información.</a:t>
            </a:r>
            <a:endParaRPr/>
          </a:p>
          <a:p>
            <a:pPr>
              <a:lnSpc>
                <a:spcPct val="100000"/>
              </a:lnSpc>
            </a:pPr>
            <a:endParaRPr/>
          </a:p>
          <a:p>
            <a:pPr>
              <a:lnSpc>
                <a:spcPct val="100000"/>
              </a:lnSpc>
            </a:pPr>
            <a:r>
              <a:rPr lang="en-US" sz="1200" u="sng">
                <a:solidFill>
                  <a:srgbClr val="000000"/>
                </a:solidFill>
                <a:latin typeface="+mn-lt"/>
                <a:ea typeface="+mn-ea"/>
              </a:rPr>
              <a:t>Momento adecuado:</a:t>
            </a:r>
            <a:r>
              <a:rPr lang="en-US" sz="1200">
                <a:solidFill>
                  <a:srgbClr val="000000"/>
                </a:solidFill>
                <a:latin typeface="+mn-lt"/>
                <a:ea typeface="+mn-ea"/>
              </a:rPr>
              <a:t> no existen largas esperas.</a:t>
            </a:r>
            <a:endParaRPr/>
          </a:p>
          <a:p>
            <a:pPr>
              <a:lnSpc>
                <a:spcPct val="100000"/>
              </a:lnSpc>
            </a:pPr>
            <a:r>
              <a:rPr lang="en-US" sz="1200">
                <a:solidFill>
                  <a:srgbClr val="000000"/>
                </a:solidFill>
                <a:latin typeface="+mn-lt"/>
                <a:ea typeface="+mn-ea"/>
              </a:rPr>
              <a:t>En el BI tradicional generalmente pasamos por varios procesos hasta llegar a la información, esto retrasa la toma de decisiones. Si la organización demora una decisión, sus competidores pueden entrar primero, lo que aumenta el riesgo de perder efectividad en sus decisiones.</a:t>
            </a:r>
            <a:endParaRPr/>
          </a:p>
          <a:p>
            <a:pPr>
              <a:lnSpc>
                <a:spcPct val="100000"/>
              </a:lnSpc>
            </a:pPr>
            <a:endParaRPr/>
          </a:p>
          <a:p>
            <a:pPr>
              <a:lnSpc>
                <a:spcPct val="100000"/>
              </a:lnSpc>
            </a:pPr>
            <a:r>
              <a:rPr lang="en-US" sz="1200">
                <a:solidFill>
                  <a:srgbClr val="000000"/>
                </a:solidFill>
                <a:latin typeface="+mn-lt"/>
                <a:ea typeface="+mn-ea"/>
              </a:rPr>
              <a:t>El dinámismo del mercado nos obliga a mantenernos al día respecto a la evolución del entorno, esto aumenta el riesgo de que los conocimientos sobre el medio se vuelvan obsoletos.</a:t>
            </a:r>
            <a:endParaRPr/>
          </a:p>
          <a:p>
            <a:pPr>
              <a:lnSpc>
                <a:spcPct val="100000"/>
              </a:lnSpc>
            </a:pPr>
            <a:endParaRPr/>
          </a:p>
          <a:p>
            <a:pPr>
              <a:lnSpc>
                <a:spcPct val="100000"/>
              </a:lnSpc>
            </a:pPr>
            <a:r>
              <a:rPr lang="en-US" sz="1200">
                <a:solidFill>
                  <a:srgbClr val="000000"/>
                </a:solidFill>
                <a:latin typeface="+mn-lt"/>
                <a:ea typeface="+mn-ea"/>
              </a:rPr>
              <a:t>1,30m</a:t>
            </a:r>
            <a:endParaRPr/>
          </a:p>
          <a:p>
            <a:pPr>
              <a:lnSpc>
                <a:spcPct val="100000"/>
              </a:lnSpc>
            </a:pPr>
            <a:endParaRPr/>
          </a:p>
        </p:txBody>
      </p:sp>
      <p:sp>
        <p:nvSpPr>
          <p:cNvPr id="1067" name="TextShape 2"/>
          <p:cNvSpPr txBox="1"/>
          <p:nvPr/>
        </p:nvSpPr>
        <p:spPr>
          <a:xfrm>
            <a:off x="3884760" y="8685360"/>
            <a:ext cx="2971440" cy="458280"/>
          </a:xfrm>
          <a:prstGeom prst="rect">
            <a:avLst/>
          </a:prstGeom>
        </p:spPr>
        <p:txBody>
          <a:bodyPr anchor="b"/>
          <a:p>
            <a:pPr algn="r">
              <a:lnSpc>
                <a:spcPct val="100000"/>
              </a:lnSpc>
            </a:pPr>
            <a:fld id="{939A141D-7BAC-4F9D-BE8B-A6456A1C3437}" type="slidenum">
              <a:rPr lang="en-US" sz="1200">
                <a:solidFill>
                  <a:srgbClr val="000000"/>
                </a:solidFill>
                <a:latin typeface="+mn-lt"/>
                <a:ea typeface="+mn-ea"/>
              </a:rPr>
              <a:t>&lt;number&gt;</a:t>
            </a:fld>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68" name="PlaceHolder 1"/>
          <p:cNvSpPr>
            <a:spLocks noGrp="1"/>
          </p:cNvSpPr>
          <p:nvPr>
            <p:ph type="body"/>
          </p:nvPr>
        </p:nvSpPr>
        <p:spPr>
          <a:xfrm>
            <a:off x="685800" y="4400640"/>
            <a:ext cx="5486040" cy="3600000"/>
          </a:xfrm>
          <a:prstGeom prst="rect">
            <a:avLst/>
          </a:prstGeom>
        </p:spPr>
        <p:txBody>
          <a:bodyPr/>
          <a:p>
            <a:pPr>
              <a:lnSpc>
                <a:spcPct val="100000"/>
              </a:lnSpc>
              <a:buFont typeface="Arial"/>
              <a:buChar char="•"/>
            </a:pPr>
            <a:r>
              <a:rPr lang="en-US" sz="1200">
                <a:latin typeface="Arial"/>
              </a:rPr>
              <a:t>En esta imagen se muestran algunos de los principales beneficios de BI que son las que siguen: </a:t>
            </a:r>
            <a:endParaRPr/>
          </a:p>
          <a:p>
            <a:pPr>
              <a:lnSpc>
                <a:spcPct val="100000"/>
              </a:lnSpc>
            </a:pPr>
            <a:endParaRPr/>
          </a:p>
          <a:p>
            <a:pPr>
              <a:lnSpc>
                <a:spcPct val="100000"/>
              </a:lnSpc>
              <a:buFont typeface="Arial"/>
              <a:buChar char="•"/>
            </a:pPr>
            <a:r>
              <a:rPr lang="en-US" sz="1200">
                <a:latin typeface="Arial"/>
              </a:rPr>
              <a:t>Se eliminan algunas dudas.</a:t>
            </a:r>
            <a:endParaRPr/>
          </a:p>
          <a:p>
            <a:pPr>
              <a:lnSpc>
                <a:spcPct val="100000"/>
              </a:lnSpc>
            </a:pPr>
            <a:r>
              <a:rPr lang="en-US" sz="1200">
                <a:solidFill>
                  <a:srgbClr val="000000"/>
                </a:solidFill>
                <a:latin typeface="+mn-lt"/>
                <a:ea typeface="+mn-ea"/>
              </a:rPr>
              <a:t>       </a:t>
            </a:r>
            <a:r>
              <a:rPr lang="en-US" sz="1200">
                <a:solidFill>
                  <a:srgbClr val="000000"/>
                </a:solidFill>
                <a:latin typeface="+mn-lt"/>
                <a:ea typeface="+mn-ea"/>
              </a:rPr>
              <a:t>Se toman decisiones en base a datos más sólidos, en lugar de adivinanzas y corazonadas, quizás hasta antes que la competencia.</a:t>
            </a:r>
            <a:endParaRPr/>
          </a:p>
          <a:p>
            <a:pPr>
              <a:lnSpc>
                <a:spcPct val="100000"/>
              </a:lnSpc>
            </a:pPr>
            <a:endParaRPr/>
          </a:p>
          <a:p>
            <a:pPr>
              <a:lnSpc>
                <a:spcPct val="100000"/>
              </a:lnSpc>
              <a:buFont typeface="Arial"/>
              <a:buChar char="•"/>
            </a:pPr>
            <a:r>
              <a:rPr lang="en-US" sz="1200">
                <a:solidFill>
                  <a:srgbClr val="000000"/>
                </a:solidFill>
                <a:latin typeface="+mn-lt"/>
                <a:ea typeface="+mn-ea"/>
              </a:rPr>
              <a:t>Se obtienen respuestas rápidas a las preguntas de negocio.</a:t>
            </a:r>
            <a:endParaRPr/>
          </a:p>
          <a:p>
            <a:pPr>
              <a:lnSpc>
                <a:spcPct val="100000"/>
              </a:lnSpc>
            </a:pPr>
            <a:endParaRPr/>
          </a:p>
          <a:p>
            <a:pPr>
              <a:lnSpc>
                <a:spcPct val="100000"/>
              </a:lnSpc>
              <a:buFont typeface="Arial"/>
              <a:buChar char="•"/>
            </a:pPr>
            <a:r>
              <a:rPr lang="en-US" sz="1200">
                <a:solidFill>
                  <a:srgbClr val="000000"/>
                </a:solidFill>
                <a:latin typeface="+mn-lt"/>
                <a:ea typeface="+mn-ea"/>
              </a:rPr>
              <a:t>Se obtienen informaciones sobre el comportamiento de clientes(el más rentable, el segmento que esta siendo más productivo y así apostar más a este segmento), podría detectar que tengo un grupo de clientes que aunque este compuesto de un menor numero aún así son más rentables que otros grupos con mayor número)</a:t>
            </a:r>
            <a:endParaRPr/>
          </a:p>
          <a:p>
            <a:pPr>
              <a:lnSpc>
                <a:spcPct val="100000"/>
              </a:lnSpc>
            </a:pPr>
            <a:endParaRPr/>
          </a:p>
          <a:p>
            <a:pPr>
              <a:lnSpc>
                <a:spcPct val="100000"/>
              </a:lnSpc>
              <a:buFont typeface="Arial"/>
              <a:buChar char="•"/>
            </a:pPr>
            <a:r>
              <a:rPr lang="en-US" sz="1200">
                <a:solidFill>
                  <a:srgbClr val="000000"/>
                </a:solidFill>
                <a:latin typeface="+mn-lt"/>
                <a:ea typeface="+mn-ea"/>
              </a:rPr>
              <a:t>Se aprende a optimizar/coordinar las operaciones.</a:t>
            </a:r>
            <a:endParaRPr/>
          </a:p>
          <a:p>
            <a:pPr>
              <a:lnSpc>
                <a:spcPct val="100000"/>
              </a:lnSpc>
            </a:pPr>
            <a:endParaRPr/>
          </a:p>
          <a:p>
            <a:pPr>
              <a:lnSpc>
                <a:spcPct val="100000"/>
              </a:lnSpc>
              <a:buFont typeface="Arial"/>
              <a:buChar char="•"/>
            </a:pPr>
            <a:r>
              <a:rPr lang="en-US" sz="1200">
                <a:solidFill>
                  <a:srgbClr val="000000"/>
                </a:solidFill>
                <a:latin typeface="+mn-lt"/>
                <a:ea typeface="+mn-ea"/>
              </a:rPr>
              <a:t>Se mejora la eficiencia, se reducen costos, mejora la comunicación.</a:t>
            </a:r>
            <a:endParaRPr/>
          </a:p>
          <a:p>
            <a:pPr>
              <a:lnSpc>
                <a:spcPct val="100000"/>
              </a:lnSpc>
            </a:pPr>
            <a:endParaRPr/>
          </a:p>
          <a:p>
            <a:pPr>
              <a:lnSpc>
                <a:spcPct val="100000"/>
              </a:lnSpc>
              <a:buFont typeface="Arial"/>
              <a:buChar char="•"/>
            </a:pPr>
            <a:r>
              <a:rPr lang="en-US" sz="1200">
                <a:solidFill>
                  <a:srgbClr val="000000"/>
                </a:solidFill>
                <a:latin typeface="+mn-lt"/>
                <a:ea typeface="+mn-ea"/>
              </a:rPr>
              <a:t>Vea donde su empresa ha estado, donde se encuentra ahora y hacia dónde se dirige.</a:t>
            </a:r>
            <a:endParaRPr/>
          </a:p>
          <a:p>
            <a:pPr>
              <a:lnSpc>
                <a:spcPct val="100000"/>
              </a:lnSpc>
            </a:pPr>
            <a:endParaRPr/>
          </a:p>
          <a:p>
            <a:pPr>
              <a:lnSpc>
                <a:spcPct val="100000"/>
              </a:lnSpc>
              <a:buFont typeface="Arial"/>
              <a:buChar char="•"/>
            </a:pPr>
            <a:r>
              <a:rPr lang="en-US" sz="1200">
                <a:solidFill>
                  <a:srgbClr val="000000"/>
                </a:solidFill>
                <a:latin typeface="+mn-lt"/>
                <a:ea typeface="+mn-ea"/>
              </a:rPr>
              <a:t>1m</a:t>
            </a:r>
            <a:endParaRPr/>
          </a:p>
        </p:txBody>
      </p:sp>
      <p:sp>
        <p:nvSpPr>
          <p:cNvPr id="1069" name="TextShape 2"/>
          <p:cNvSpPr txBox="1"/>
          <p:nvPr/>
        </p:nvSpPr>
        <p:spPr>
          <a:xfrm>
            <a:off x="3884760" y="8685360"/>
            <a:ext cx="2971440" cy="458280"/>
          </a:xfrm>
          <a:prstGeom prst="rect">
            <a:avLst/>
          </a:prstGeom>
        </p:spPr>
        <p:txBody>
          <a:bodyPr anchor="b"/>
          <a:p>
            <a:pPr algn="r">
              <a:lnSpc>
                <a:spcPct val="100000"/>
              </a:lnSpc>
            </a:pPr>
            <a:fld id="{D368FC42-A812-43DC-BB62-8B620422AF64}" type="slidenum">
              <a:rPr lang="en-US" sz="1200">
                <a:solidFill>
                  <a:srgbClr val="000000"/>
                </a:solidFill>
                <a:latin typeface="+mn-lt"/>
                <a:ea typeface="+mn-ea"/>
              </a:rPr>
              <a:t>&lt;number&gt;</a:t>
            </a:fld>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70" name="PlaceHolder 1"/>
          <p:cNvSpPr>
            <a:spLocks noGrp="1"/>
          </p:cNvSpPr>
          <p:nvPr>
            <p:ph type="body"/>
          </p:nvPr>
        </p:nvSpPr>
        <p:spPr>
          <a:xfrm>
            <a:off x="685800" y="4400640"/>
            <a:ext cx="5486040" cy="3600000"/>
          </a:xfrm>
          <a:prstGeom prst="rect">
            <a:avLst/>
          </a:prstGeom>
        </p:spPr>
        <p:txBody>
          <a:bodyPr/>
          <a:p>
            <a:pPr>
              <a:lnSpc>
                <a:spcPct val="100000"/>
              </a:lnSpc>
            </a:pPr>
            <a:r>
              <a:rPr lang="en-US" sz="2000">
                <a:latin typeface="Arial"/>
              </a:rPr>
              <a:t>Knows &amp; Knows: Sabemos que sabemos, Ejemplo: los productos más vendidos, son datos presentes, tangibles, y sabemos como relacionarlos, puede que no estén en su mejor forma y sabemos como refinarlos(ejemplo cambiando de carácter M a Masculino y de F a Femenino, redondeando un valor, dando formato a una fecha, agregando símbolo de moneda a un valor).</a:t>
            </a:r>
            <a:endParaRPr/>
          </a:p>
          <a:p>
            <a:pPr>
              <a:lnSpc>
                <a:spcPct val="100000"/>
              </a:lnSpc>
            </a:pPr>
            <a:endParaRPr/>
          </a:p>
          <a:p>
            <a:pPr>
              <a:lnSpc>
                <a:spcPct val="100000"/>
              </a:lnSpc>
            </a:pPr>
            <a:r>
              <a:rPr lang="en-US" sz="2000">
                <a:latin typeface="Arial"/>
              </a:rPr>
              <a:t>Knows &amp; Unknows: Sabemos que no sabemos, existen algunas incognitas que son fáciles de reconocer. Nosotros no sabemos como el clima será en el futuro, como será la economía el sgte. Año, y cuanto tiempo viviremos. Otras incongnitas son mas difíciles de reconocer. ¿Realmente conocemos nuestros clientes y sus comportamientos? ¿Realmente sabemos si nuestras publicidades funcionan? ¿Realmente comprendemos las variables que impulsan el éxito de nuestras marcas?</a:t>
            </a:r>
            <a:endParaRPr/>
          </a:p>
          <a:p>
            <a:pPr>
              <a:lnSpc>
                <a:spcPct val="100000"/>
              </a:lnSpc>
            </a:pPr>
            <a:endParaRPr/>
          </a:p>
          <a:p>
            <a:pPr>
              <a:lnSpc>
                <a:spcPct val="100000"/>
              </a:lnSpc>
            </a:pPr>
            <a:r>
              <a:rPr lang="en-US" sz="2000">
                <a:latin typeface="Arial"/>
              </a:rPr>
              <a:t>Unknows &amp; Unknows: Podríamos usar nuestros propios datos para encontrar lo que no sabemos que no sabemos.</a:t>
            </a:r>
            <a:endParaRPr/>
          </a:p>
          <a:p>
            <a:pPr>
              <a:lnSpc>
                <a:spcPct val="100000"/>
              </a:lnSpc>
            </a:pPr>
            <a:endParaRPr/>
          </a:p>
          <a:p>
            <a:pPr>
              <a:lnSpc>
                <a:spcPct val="100000"/>
              </a:lnSpc>
            </a:pPr>
            <a:r>
              <a:rPr lang="en-US" sz="2000">
                <a:latin typeface="Arial"/>
              </a:rPr>
              <a:t>1-Analizando datos que regularmente no analizamos: </a:t>
            </a:r>
            <a:endParaRPr/>
          </a:p>
          <a:p>
            <a:pPr>
              <a:lnSpc>
                <a:spcPct val="100000"/>
              </a:lnSpc>
            </a:pPr>
            <a:r>
              <a:rPr lang="en-US" sz="2000">
                <a:latin typeface="Arial"/>
              </a:rPr>
              <a:t>Empresas que se enfocan en captar clientes nuevos generalmente asumen que los clientes suscriptos a sus productos continuaran suscriptos  lo largo del tiempo, debido a esto quizás no analizan datos como el uso de los productos ni los datos de clientes que abandonaron su uso ya que asumieron que estos no lo harían y estos datos pueden esconder información útil como el por qué un cliente se suscribe a más de un producto y porque unos lo hacen solo una vez  y luego se marchan.</a:t>
            </a:r>
            <a:endParaRPr/>
          </a:p>
          <a:p>
            <a:pPr>
              <a:lnSpc>
                <a:spcPct val="100000"/>
              </a:lnSpc>
            </a:pPr>
            <a:endParaRPr/>
          </a:p>
          <a:p>
            <a:pPr>
              <a:lnSpc>
                <a:spcPct val="100000"/>
              </a:lnSpc>
            </a:pPr>
            <a:r>
              <a:rPr lang="en-US" sz="2000">
                <a:latin typeface="Arial"/>
              </a:rPr>
              <a:t>Solución posible: Analizar nuestras publicidades buscando cosas como: lo </a:t>
            </a:r>
            <a:r>
              <a:rPr lang="en-US" sz="1200">
                <a:solidFill>
                  <a:srgbClr val="000000"/>
                </a:solidFill>
                <a:latin typeface="+mn-lt"/>
                <a:ea typeface="+mn-ea"/>
              </a:rPr>
              <a:t>que conduce a una segunda venta.</a:t>
            </a:r>
            <a:endParaRPr/>
          </a:p>
          <a:p>
            <a:pPr>
              <a:lnSpc>
                <a:spcPct val="100000"/>
              </a:lnSpc>
            </a:pPr>
            <a:endParaRPr/>
          </a:p>
          <a:p>
            <a:pPr>
              <a:lnSpc>
                <a:spcPct val="100000"/>
              </a:lnSpc>
            </a:pPr>
            <a:endParaRPr/>
          </a:p>
          <a:p>
            <a:pPr>
              <a:lnSpc>
                <a:spcPct val="100000"/>
              </a:lnSpc>
            </a:pPr>
            <a:r>
              <a:rPr lang="en-US" sz="1200">
                <a:solidFill>
                  <a:srgbClr val="000000"/>
                </a:solidFill>
                <a:latin typeface="+mn-lt"/>
                <a:ea typeface="+mn-ea"/>
              </a:rPr>
              <a:t>2-Analizando datos que ya analizabamos pero de una nueva forma:</a:t>
            </a:r>
            <a:endParaRPr/>
          </a:p>
          <a:p>
            <a:pPr>
              <a:lnSpc>
                <a:spcPct val="100000"/>
              </a:lnSpc>
            </a:pPr>
            <a:r>
              <a:rPr lang="en-US" sz="1200">
                <a:solidFill>
                  <a:srgbClr val="000000"/>
                </a:solidFill>
                <a:latin typeface="+mn-lt"/>
                <a:ea typeface="+mn-ea"/>
              </a:rPr>
              <a:t>La mayoría de las empresas entre las semanas de navidad y año nuevo incrementan su plantel de funcionarios dicho de otra manera invierten más visando el incremento en sus ventas, el gerente al analizar las ganancias de la semana encuentra un incremento en sus ganancias pero al analizar de una forma más granular separándolo en días en lugar de semanas  encuentra que los fines de semana son más lucrativos que los días de semana lo que nos demuestra que cambiando la forma en que analizábamos ciertos datos nos puede resultar más efectivo.</a:t>
            </a:r>
            <a:endParaRPr/>
          </a:p>
          <a:p>
            <a:pPr>
              <a:lnSpc>
                <a:spcPct val="100000"/>
              </a:lnSpc>
            </a:pPr>
            <a:endParaRPr/>
          </a:p>
          <a:p>
            <a:pPr>
              <a:lnSpc>
                <a:spcPct val="100000"/>
              </a:lnSpc>
            </a:pPr>
            <a:r>
              <a:rPr lang="en-US" sz="1200">
                <a:solidFill>
                  <a:srgbClr val="000000"/>
                </a:solidFill>
                <a:latin typeface="+mn-lt"/>
                <a:ea typeface="+mn-ea"/>
              </a:rPr>
              <a:t>2:30m</a:t>
            </a:r>
            <a:endParaRPr/>
          </a:p>
          <a:p>
            <a:pPr>
              <a:lnSpc>
                <a:spcPct val="100000"/>
              </a:lnSpc>
            </a:pPr>
            <a:endParaRPr/>
          </a:p>
        </p:txBody>
      </p:sp>
      <p:sp>
        <p:nvSpPr>
          <p:cNvPr id="1071" name="TextShape 2"/>
          <p:cNvSpPr txBox="1"/>
          <p:nvPr/>
        </p:nvSpPr>
        <p:spPr>
          <a:xfrm>
            <a:off x="3884760" y="8685360"/>
            <a:ext cx="2971440" cy="458280"/>
          </a:xfrm>
          <a:prstGeom prst="rect">
            <a:avLst/>
          </a:prstGeom>
        </p:spPr>
        <p:txBody>
          <a:bodyPr anchor="b"/>
          <a:p>
            <a:pPr algn="r">
              <a:lnSpc>
                <a:spcPct val="100000"/>
              </a:lnSpc>
            </a:pPr>
            <a:fld id="{24E545EB-BFF4-49F4-A702-AD6BCF9E8830}" type="slidenum">
              <a:rPr lang="en-US" sz="1200">
                <a:solidFill>
                  <a:srgbClr val="000000"/>
                </a:solidFill>
                <a:latin typeface="+mn-lt"/>
                <a:ea typeface="+mn-ea"/>
              </a:rPr>
              <a:t>&lt;number&gt;</a:t>
            </a:fld>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8.png"/>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10.png"/>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 Id="rId3" Type="http://schemas.openxmlformats.org/officeDocument/2006/relationships/image" Target="../media/image12.png"/>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png"/><Relationship Id="rId3" Type="http://schemas.openxmlformats.org/officeDocument/2006/relationships/image" Target="../media/image14.png"/>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25" name="PlaceHolder 2"/>
          <p:cNvSpPr>
            <a:spLocks noGrp="1"/>
          </p:cNvSpPr>
          <p:nvPr>
            <p:ph type="body"/>
          </p:nvPr>
        </p:nvSpPr>
        <p:spPr>
          <a:xfrm>
            <a:off x="365760" y="457200"/>
            <a:ext cx="2559960" cy="1024560"/>
          </a:xfrm>
          <a:prstGeom prst="rect">
            <a:avLst/>
          </a:prstGeom>
        </p:spPr>
        <p:txBody>
          <a:bodyPr lIns="0" rIns="0" tIns="0" bIns="0"/>
          <a:p>
            <a:endParaRPr/>
          </a:p>
        </p:txBody>
      </p:sp>
      <p:sp>
        <p:nvSpPr>
          <p:cNvPr id="26" name="PlaceHolder 3"/>
          <p:cNvSpPr>
            <a:spLocks noGrp="1"/>
          </p:cNvSpPr>
          <p:nvPr>
            <p:ph type="body"/>
          </p:nvPr>
        </p:nvSpPr>
        <p:spPr>
          <a:xfrm>
            <a:off x="365760" y="1579320"/>
            <a:ext cx="2559960" cy="102456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28" name="PlaceHolder 2"/>
          <p:cNvSpPr>
            <a:spLocks noGrp="1"/>
          </p:cNvSpPr>
          <p:nvPr>
            <p:ph type="body"/>
          </p:nvPr>
        </p:nvSpPr>
        <p:spPr>
          <a:xfrm>
            <a:off x="365760" y="457200"/>
            <a:ext cx="1249200" cy="1024560"/>
          </a:xfrm>
          <a:prstGeom prst="rect">
            <a:avLst/>
          </a:prstGeom>
        </p:spPr>
        <p:txBody>
          <a:bodyPr lIns="0" rIns="0" tIns="0" bIns="0"/>
          <a:p>
            <a:endParaRPr/>
          </a:p>
        </p:txBody>
      </p:sp>
      <p:sp>
        <p:nvSpPr>
          <p:cNvPr id="29" name="PlaceHolder 3"/>
          <p:cNvSpPr>
            <a:spLocks noGrp="1"/>
          </p:cNvSpPr>
          <p:nvPr>
            <p:ph type="body"/>
          </p:nvPr>
        </p:nvSpPr>
        <p:spPr>
          <a:xfrm>
            <a:off x="1677960" y="457200"/>
            <a:ext cx="1249200" cy="1024560"/>
          </a:xfrm>
          <a:prstGeom prst="rect">
            <a:avLst/>
          </a:prstGeom>
        </p:spPr>
        <p:txBody>
          <a:bodyPr lIns="0" rIns="0" tIns="0" bIns="0"/>
          <a:p>
            <a:endParaRPr/>
          </a:p>
        </p:txBody>
      </p:sp>
      <p:sp>
        <p:nvSpPr>
          <p:cNvPr id="30" name="PlaceHolder 4"/>
          <p:cNvSpPr>
            <a:spLocks noGrp="1"/>
          </p:cNvSpPr>
          <p:nvPr>
            <p:ph type="body"/>
          </p:nvPr>
        </p:nvSpPr>
        <p:spPr>
          <a:xfrm>
            <a:off x="1677960" y="1579320"/>
            <a:ext cx="1249200" cy="1024560"/>
          </a:xfrm>
          <a:prstGeom prst="rect">
            <a:avLst/>
          </a:prstGeom>
        </p:spPr>
        <p:txBody>
          <a:bodyPr lIns="0" rIns="0" tIns="0" bIns="0"/>
          <a:p>
            <a:endParaRPr/>
          </a:p>
        </p:txBody>
      </p:sp>
      <p:sp>
        <p:nvSpPr>
          <p:cNvPr id="31" name="PlaceHolder 5"/>
          <p:cNvSpPr>
            <a:spLocks noGrp="1"/>
          </p:cNvSpPr>
          <p:nvPr>
            <p:ph type="body"/>
          </p:nvPr>
        </p:nvSpPr>
        <p:spPr>
          <a:xfrm>
            <a:off x="365760" y="1579320"/>
            <a:ext cx="1249200" cy="102456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33" name="PlaceHolder 2"/>
          <p:cNvSpPr>
            <a:spLocks noGrp="1"/>
          </p:cNvSpPr>
          <p:nvPr>
            <p:ph type="body"/>
          </p:nvPr>
        </p:nvSpPr>
        <p:spPr>
          <a:xfrm>
            <a:off x="365760" y="457200"/>
            <a:ext cx="2559960" cy="2148480"/>
          </a:xfrm>
          <a:prstGeom prst="rect">
            <a:avLst/>
          </a:prstGeom>
        </p:spPr>
        <p:txBody>
          <a:bodyPr lIns="0" rIns="0" tIns="0" bIns="0"/>
          <a:p>
            <a:endParaRPr/>
          </a:p>
        </p:txBody>
      </p:sp>
      <p:sp>
        <p:nvSpPr>
          <p:cNvPr id="34" name="PlaceHolder 3"/>
          <p:cNvSpPr>
            <a:spLocks noGrp="1"/>
          </p:cNvSpPr>
          <p:nvPr>
            <p:ph type="body"/>
          </p:nvPr>
        </p:nvSpPr>
        <p:spPr>
          <a:xfrm>
            <a:off x="365760" y="457200"/>
            <a:ext cx="2559960" cy="2148480"/>
          </a:xfrm>
          <a:prstGeom prst="rect">
            <a:avLst/>
          </a:prstGeom>
        </p:spPr>
        <p:txBody>
          <a:bodyPr lIns="0" rIns="0" tIns="0" bIns="0"/>
          <a:p>
            <a:endParaRPr/>
          </a:p>
        </p:txBody>
      </p:sp>
      <p:pic>
        <p:nvPicPr>
          <p:cNvPr id="35" name="" descr=""/>
          <p:cNvPicPr/>
          <p:nvPr/>
        </p:nvPicPr>
        <p:blipFill>
          <a:blip r:embed="rId2"/>
          <a:stretch>
            <a:fillRect/>
          </a:stretch>
        </p:blipFill>
        <p:spPr>
          <a:xfrm>
            <a:off x="365400" y="510120"/>
            <a:ext cx="2559960" cy="2042280"/>
          </a:xfrm>
          <a:prstGeom prst="rect">
            <a:avLst/>
          </a:prstGeom>
          <a:ln>
            <a:noFill/>
          </a:ln>
        </p:spPr>
      </p:pic>
      <p:pic>
        <p:nvPicPr>
          <p:cNvPr id="36" name="" descr=""/>
          <p:cNvPicPr/>
          <p:nvPr/>
        </p:nvPicPr>
        <p:blipFill>
          <a:blip r:embed="rId3"/>
          <a:stretch>
            <a:fillRect/>
          </a:stretch>
        </p:blipFill>
        <p:spPr>
          <a:xfrm>
            <a:off x="365400" y="510120"/>
            <a:ext cx="2559960" cy="20422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41" name="PlaceHolder 2"/>
          <p:cNvSpPr>
            <a:spLocks noGrp="1"/>
          </p:cNvSpPr>
          <p:nvPr>
            <p:ph type="subTitle"/>
          </p:nvPr>
        </p:nvSpPr>
        <p:spPr>
          <a:xfrm>
            <a:off x="365760" y="457200"/>
            <a:ext cx="2559960" cy="214884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43" name="PlaceHolder 2"/>
          <p:cNvSpPr>
            <a:spLocks noGrp="1"/>
          </p:cNvSpPr>
          <p:nvPr>
            <p:ph type="body"/>
          </p:nvPr>
        </p:nvSpPr>
        <p:spPr>
          <a:xfrm>
            <a:off x="365760" y="457200"/>
            <a:ext cx="2559960" cy="214848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45" name="PlaceHolder 2"/>
          <p:cNvSpPr>
            <a:spLocks noGrp="1"/>
          </p:cNvSpPr>
          <p:nvPr>
            <p:ph type="body"/>
          </p:nvPr>
        </p:nvSpPr>
        <p:spPr>
          <a:xfrm>
            <a:off x="365760" y="457200"/>
            <a:ext cx="1249200" cy="2148480"/>
          </a:xfrm>
          <a:prstGeom prst="rect">
            <a:avLst/>
          </a:prstGeom>
        </p:spPr>
        <p:txBody>
          <a:bodyPr lIns="0" rIns="0" tIns="0" bIns="0"/>
          <a:p>
            <a:endParaRPr/>
          </a:p>
        </p:txBody>
      </p:sp>
      <p:sp>
        <p:nvSpPr>
          <p:cNvPr id="46" name="PlaceHolder 3"/>
          <p:cNvSpPr>
            <a:spLocks noGrp="1"/>
          </p:cNvSpPr>
          <p:nvPr>
            <p:ph type="body"/>
          </p:nvPr>
        </p:nvSpPr>
        <p:spPr>
          <a:xfrm>
            <a:off x="1677960" y="457200"/>
            <a:ext cx="1249200" cy="214848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502920" y="309960"/>
            <a:ext cx="9052200" cy="1297800"/>
          </a:xfrm>
          <a:prstGeom prst="rect">
            <a:avLst/>
          </a:prstGeom>
        </p:spPr>
        <p:txBody>
          <a:bodyPr lIns="0" rIns="0" tIns="0" bIns="0" anchor="ctr"/>
          <a:p>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502920" y="309960"/>
            <a:ext cx="9052200" cy="601596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50" name="PlaceHolder 2"/>
          <p:cNvSpPr>
            <a:spLocks noGrp="1"/>
          </p:cNvSpPr>
          <p:nvPr>
            <p:ph type="body"/>
          </p:nvPr>
        </p:nvSpPr>
        <p:spPr>
          <a:xfrm>
            <a:off x="365760" y="457200"/>
            <a:ext cx="1249200" cy="1024560"/>
          </a:xfrm>
          <a:prstGeom prst="rect">
            <a:avLst/>
          </a:prstGeom>
        </p:spPr>
        <p:txBody>
          <a:bodyPr lIns="0" rIns="0" tIns="0" bIns="0"/>
          <a:p>
            <a:endParaRPr/>
          </a:p>
        </p:txBody>
      </p:sp>
      <p:sp>
        <p:nvSpPr>
          <p:cNvPr id="51" name="PlaceHolder 3"/>
          <p:cNvSpPr>
            <a:spLocks noGrp="1"/>
          </p:cNvSpPr>
          <p:nvPr>
            <p:ph type="body"/>
          </p:nvPr>
        </p:nvSpPr>
        <p:spPr>
          <a:xfrm>
            <a:off x="365760" y="1579320"/>
            <a:ext cx="1249200" cy="1024560"/>
          </a:xfrm>
          <a:prstGeom prst="rect">
            <a:avLst/>
          </a:prstGeom>
        </p:spPr>
        <p:txBody>
          <a:bodyPr lIns="0" rIns="0" tIns="0" bIns="0"/>
          <a:p>
            <a:endParaRPr/>
          </a:p>
        </p:txBody>
      </p:sp>
      <p:sp>
        <p:nvSpPr>
          <p:cNvPr id="52" name="PlaceHolder 4"/>
          <p:cNvSpPr>
            <a:spLocks noGrp="1"/>
          </p:cNvSpPr>
          <p:nvPr>
            <p:ph type="body"/>
          </p:nvPr>
        </p:nvSpPr>
        <p:spPr>
          <a:xfrm>
            <a:off x="1677960" y="457200"/>
            <a:ext cx="1249200" cy="214848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4" name="PlaceHolder 2"/>
          <p:cNvSpPr>
            <a:spLocks noGrp="1"/>
          </p:cNvSpPr>
          <p:nvPr>
            <p:ph type="subTitle"/>
          </p:nvPr>
        </p:nvSpPr>
        <p:spPr>
          <a:xfrm>
            <a:off x="365760" y="457200"/>
            <a:ext cx="2559960" cy="214884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54" name="PlaceHolder 2"/>
          <p:cNvSpPr>
            <a:spLocks noGrp="1"/>
          </p:cNvSpPr>
          <p:nvPr>
            <p:ph type="body"/>
          </p:nvPr>
        </p:nvSpPr>
        <p:spPr>
          <a:xfrm>
            <a:off x="365760" y="457200"/>
            <a:ext cx="1249200" cy="2148480"/>
          </a:xfrm>
          <a:prstGeom prst="rect">
            <a:avLst/>
          </a:prstGeom>
        </p:spPr>
        <p:txBody>
          <a:bodyPr lIns="0" rIns="0" tIns="0" bIns="0"/>
          <a:p>
            <a:endParaRPr/>
          </a:p>
        </p:txBody>
      </p:sp>
      <p:sp>
        <p:nvSpPr>
          <p:cNvPr id="55" name="PlaceHolder 3"/>
          <p:cNvSpPr>
            <a:spLocks noGrp="1"/>
          </p:cNvSpPr>
          <p:nvPr>
            <p:ph type="body"/>
          </p:nvPr>
        </p:nvSpPr>
        <p:spPr>
          <a:xfrm>
            <a:off x="1677960" y="457200"/>
            <a:ext cx="1249200" cy="1024560"/>
          </a:xfrm>
          <a:prstGeom prst="rect">
            <a:avLst/>
          </a:prstGeom>
        </p:spPr>
        <p:txBody>
          <a:bodyPr lIns="0" rIns="0" tIns="0" bIns="0"/>
          <a:p>
            <a:endParaRPr/>
          </a:p>
        </p:txBody>
      </p:sp>
      <p:sp>
        <p:nvSpPr>
          <p:cNvPr id="56" name="PlaceHolder 4"/>
          <p:cNvSpPr>
            <a:spLocks noGrp="1"/>
          </p:cNvSpPr>
          <p:nvPr>
            <p:ph type="body"/>
          </p:nvPr>
        </p:nvSpPr>
        <p:spPr>
          <a:xfrm>
            <a:off x="1677960" y="1579320"/>
            <a:ext cx="1249200" cy="102456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58" name="PlaceHolder 2"/>
          <p:cNvSpPr>
            <a:spLocks noGrp="1"/>
          </p:cNvSpPr>
          <p:nvPr>
            <p:ph type="body"/>
          </p:nvPr>
        </p:nvSpPr>
        <p:spPr>
          <a:xfrm>
            <a:off x="365760" y="457200"/>
            <a:ext cx="1249200" cy="1024560"/>
          </a:xfrm>
          <a:prstGeom prst="rect">
            <a:avLst/>
          </a:prstGeom>
        </p:spPr>
        <p:txBody>
          <a:bodyPr lIns="0" rIns="0" tIns="0" bIns="0"/>
          <a:p>
            <a:endParaRPr/>
          </a:p>
        </p:txBody>
      </p:sp>
      <p:sp>
        <p:nvSpPr>
          <p:cNvPr id="59" name="PlaceHolder 3"/>
          <p:cNvSpPr>
            <a:spLocks noGrp="1"/>
          </p:cNvSpPr>
          <p:nvPr>
            <p:ph type="body"/>
          </p:nvPr>
        </p:nvSpPr>
        <p:spPr>
          <a:xfrm>
            <a:off x="1677960" y="457200"/>
            <a:ext cx="1249200" cy="1024560"/>
          </a:xfrm>
          <a:prstGeom prst="rect">
            <a:avLst/>
          </a:prstGeom>
        </p:spPr>
        <p:txBody>
          <a:bodyPr lIns="0" rIns="0" tIns="0" bIns="0"/>
          <a:p>
            <a:endParaRPr/>
          </a:p>
        </p:txBody>
      </p:sp>
      <p:sp>
        <p:nvSpPr>
          <p:cNvPr id="60" name="PlaceHolder 4"/>
          <p:cNvSpPr>
            <a:spLocks noGrp="1"/>
          </p:cNvSpPr>
          <p:nvPr>
            <p:ph type="body"/>
          </p:nvPr>
        </p:nvSpPr>
        <p:spPr>
          <a:xfrm>
            <a:off x="365760" y="1579320"/>
            <a:ext cx="2559960" cy="102456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62" name="PlaceHolder 2"/>
          <p:cNvSpPr>
            <a:spLocks noGrp="1"/>
          </p:cNvSpPr>
          <p:nvPr>
            <p:ph type="body"/>
          </p:nvPr>
        </p:nvSpPr>
        <p:spPr>
          <a:xfrm>
            <a:off x="365760" y="457200"/>
            <a:ext cx="2559960" cy="1024560"/>
          </a:xfrm>
          <a:prstGeom prst="rect">
            <a:avLst/>
          </a:prstGeom>
        </p:spPr>
        <p:txBody>
          <a:bodyPr lIns="0" rIns="0" tIns="0" bIns="0"/>
          <a:p>
            <a:endParaRPr/>
          </a:p>
        </p:txBody>
      </p:sp>
      <p:sp>
        <p:nvSpPr>
          <p:cNvPr id="63" name="PlaceHolder 3"/>
          <p:cNvSpPr>
            <a:spLocks noGrp="1"/>
          </p:cNvSpPr>
          <p:nvPr>
            <p:ph type="body"/>
          </p:nvPr>
        </p:nvSpPr>
        <p:spPr>
          <a:xfrm>
            <a:off x="365760" y="1579320"/>
            <a:ext cx="2559960" cy="102456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65" name="PlaceHolder 2"/>
          <p:cNvSpPr>
            <a:spLocks noGrp="1"/>
          </p:cNvSpPr>
          <p:nvPr>
            <p:ph type="body"/>
          </p:nvPr>
        </p:nvSpPr>
        <p:spPr>
          <a:xfrm>
            <a:off x="365760" y="457200"/>
            <a:ext cx="1249200" cy="1024560"/>
          </a:xfrm>
          <a:prstGeom prst="rect">
            <a:avLst/>
          </a:prstGeom>
        </p:spPr>
        <p:txBody>
          <a:bodyPr lIns="0" rIns="0" tIns="0" bIns="0"/>
          <a:p>
            <a:endParaRPr/>
          </a:p>
        </p:txBody>
      </p:sp>
      <p:sp>
        <p:nvSpPr>
          <p:cNvPr id="66" name="PlaceHolder 3"/>
          <p:cNvSpPr>
            <a:spLocks noGrp="1"/>
          </p:cNvSpPr>
          <p:nvPr>
            <p:ph type="body"/>
          </p:nvPr>
        </p:nvSpPr>
        <p:spPr>
          <a:xfrm>
            <a:off x="1677960" y="457200"/>
            <a:ext cx="1249200" cy="1024560"/>
          </a:xfrm>
          <a:prstGeom prst="rect">
            <a:avLst/>
          </a:prstGeom>
        </p:spPr>
        <p:txBody>
          <a:bodyPr lIns="0" rIns="0" tIns="0" bIns="0"/>
          <a:p>
            <a:endParaRPr/>
          </a:p>
        </p:txBody>
      </p:sp>
      <p:sp>
        <p:nvSpPr>
          <p:cNvPr id="67" name="PlaceHolder 4"/>
          <p:cNvSpPr>
            <a:spLocks noGrp="1"/>
          </p:cNvSpPr>
          <p:nvPr>
            <p:ph type="body"/>
          </p:nvPr>
        </p:nvSpPr>
        <p:spPr>
          <a:xfrm>
            <a:off x="1677960" y="1579320"/>
            <a:ext cx="1249200" cy="1024560"/>
          </a:xfrm>
          <a:prstGeom prst="rect">
            <a:avLst/>
          </a:prstGeom>
        </p:spPr>
        <p:txBody>
          <a:bodyPr lIns="0" rIns="0" tIns="0" bIns="0"/>
          <a:p>
            <a:endParaRPr/>
          </a:p>
        </p:txBody>
      </p:sp>
      <p:sp>
        <p:nvSpPr>
          <p:cNvPr id="68" name="PlaceHolder 5"/>
          <p:cNvSpPr>
            <a:spLocks noGrp="1"/>
          </p:cNvSpPr>
          <p:nvPr>
            <p:ph type="body"/>
          </p:nvPr>
        </p:nvSpPr>
        <p:spPr>
          <a:xfrm>
            <a:off x="365760" y="1579320"/>
            <a:ext cx="1249200" cy="102456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70" name="PlaceHolder 2"/>
          <p:cNvSpPr>
            <a:spLocks noGrp="1"/>
          </p:cNvSpPr>
          <p:nvPr>
            <p:ph type="body"/>
          </p:nvPr>
        </p:nvSpPr>
        <p:spPr>
          <a:xfrm>
            <a:off x="365760" y="457200"/>
            <a:ext cx="2559960" cy="2148480"/>
          </a:xfrm>
          <a:prstGeom prst="rect">
            <a:avLst/>
          </a:prstGeom>
        </p:spPr>
        <p:txBody>
          <a:bodyPr lIns="0" rIns="0" tIns="0" bIns="0"/>
          <a:p>
            <a:endParaRPr/>
          </a:p>
        </p:txBody>
      </p:sp>
      <p:sp>
        <p:nvSpPr>
          <p:cNvPr id="71" name="PlaceHolder 3"/>
          <p:cNvSpPr>
            <a:spLocks noGrp="1"/>
          </p:cNvSpPr>
          <p:nvPr>
            <p:ph type="body"/>
          </p:nvPr>
        </p:nvSpPr>
        <p:spPr>
          <a:xfrm>
            <a:off x="365760" y="457200"/>
            <a:ext cx="2559960" cy="2148480"/>
          </a:xfrm>
          <a:prstGeom prst="rect">
            <a:avLst/>
          </a:prstGeom>
        </p:spPr>
        <p:txBody>
          <a:bodyPr lIns="0" rIns="0" tIns="0" bIns="0"/>
          <a:p>
            <a:endParaRPr/>
          </a:p>
        </p:txBody>
      </p:sp>
      <p:pic>
        <p:nvPicPr>
          <p:cNvPr id="72" name="" descr=""/>
          <p:cNvPicPr/>
          <p:nvPr/>
        </p:nvPicPr>
        <p:blipFill>
          <a:blip r:embed="rId2"/>
          <a:stretch>
            <a:fillRect/>
          </a:stretch>
        </p:blipFill>
        <p:spPr>
          <a:xfrm>
            <a:off x="365400" y="510120"/>
            <a:ext cx="2559960" cy="2042280"/>
          </a:xfrm>
          <a:prstGeom prst="rect">
            <a:avLst/>
          </a:prstGeom>
          <a:ln>
            <a:noFill/>
          </a:ln>
        </p:spPr>
      </p:pic>
      <p:pic>
        <p:nvPicPr>
          <p:cNvPr id="73" name="" descr=""/>
          <p:cNvPicPr/>
          <p:nvPr/>
        </p:nvPicPr>
        <p:blipFill>
          <a:blip r:embed="rId3"/>
          <a:stretch>
            <a:fillRect/>
          </a:stretch>
        </p:blipFill>
        <p:spPr>
          <a:xfrm>
            <a:off x="365400" y="510120"/>
            <a:ext cx="2559960" cy="204228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79"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80" name="PlaceHolder 2"/>
          <p:cNvSpPr>
            <a:spLocks noGrp="1"/>
          </p:cNvSpPr>
          <p:nvPr>
            <p:ph type="subTitle"/>
          </p:nvPr>
        </p:nvSpPr>
        <p:spPr>
          <a:xfrm>
            <a:off x="365760" y="457200"/>
            <a:ext cx="2559960" cy="2148840"/>
          </a:xfrm>
          <a:prstGeom prst="rect">
            <a:avLst/>
          </a:prstGeom>
        </p:spPr>
        <p:txBody>
          <a:bodyPr lIns="0" rIns="0" tIns="0" bIns="0" anchor="ctr"/>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82" name="PlaceHolder 2"/>
          <p:cNvSpPr>
            <a:spLocks noGrp="1"/>
          </p:cNvSpPr>
          <p:nvPr>
            <p:ph type="body"/>
          </p:nvPr>
        </p:nvSpPr>
        <p:spPr>
          <a:xfrm>
            <a:off x="365760" y="457200"/>
            <a:ext cx="2559960" cy="2148480"/>
          </a:xfrm>
          <a:prstGeom prst="rect">
            <a:avLst/>
          </a:prstGeom>
        </p:spPr>
        <p:txBody>
          <a:bodyPr lIns="0" rIns="0" tIns="0" bIns="0"/>
          <a: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84" name="PlaceHolder 2"/>
          <p:cNvSpPr>
            <a:spLocks noGrp="1"/>
          </p:cNvSpPr>
          <p:nvPr>
            <p:ph type="body"/>
          </p:nvPr>
        </p:nvSpPr>
        <p:spPr>
          <a:xfrm>
            <a:off x="365760" y="457200"/>
            <a:ext cx="1249200" cy="2148480"/>
          </a:xfrm>
          <a:prstGeom prst="rect">
            <a:avLst/>
          </a:prstGeom>
        </p:spPr>
        <p:txBody>
          <a:bodyPr lIns="0" rIns="0" tIns="0" bIns="0"/>
          <a:p>
            <a:endParaRPr/>
          </a:p>
        </p:txBody>
      </p:sp>
      <p:sp>
        <p:nvSpPr>
          <p:cNvPr id="85" name="PlaceHolder 3"/>
          <p:cNvSpPr>
            <a:spLocks noGrp="1"/>
          </p:cNvSpPr>
          <p:nvPr>
            <p:ph type="body"/>
          </p:nvPr>
        </p:nvSpPr>
        <p:spPr>
          <a:xfrm>
            <a:off x="1677960" y="457200"/>
            <a:ext cx="1249200" cy="2148480"/>
          </a:xfrm>
          <a:prstGeom prst="rect">
            <a:avLst/>
          </a:prstGeom>
        </p:spPr>
        <p:txBody>
          <a:bodyPr lIns="0" rIns="0" tIns="0" bIns="0"/>
          <a: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86" name="PlaceHolder 1"/>
          <p:cNvSpPr>
            <a:spLocks noGrp="1"/>
          </p:cNvSpPr>
          <p:nvPr>
            <p:ph type="title"/>
          </p:nvPr>
        </p:nvSpPr>
        <p:spPr>
          <a:xfrm>
            <a:off x="502920" y="309960"/>
            <a:ext cx="9052200" cy="1297800"/>
          </a:xfrm>
          <a:prstGeom prst="rect">
            <a:avLst/>
          </a:prstGeom>
        </p:spPr>
        <p:txBody>
          <a:bodyPr lIns="0" rIns="0" tIns="0" bIns="0" anchor="ctr"/>
          <a:p>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6" name="PlaceHolder 2"/>
          <p:cNvSpPr>
            <a:spLocks noGrp="1"/>
          </p:cNvSpPr>
          <p:nvPr>
            <p:ph type="body"/>
          </p:nvPr>
        </p:nvSpPr>
        <p:spPr>
          <a:xfrm>
            <a:off x="365760" y="457200"/>
            <a:ext cx="2559960" cy="2148480"/>
          </a:xfrm>
          <a:prstGeom prst="rect">
            <a:avLst/>
          </a:prstGeom>
        </p:spPr>
        <p:txBody>
          <a:bodyPr lIns="0" rIns="0" tIns="0" bIns="0"/>
          <a: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87" name="PlaceHolder 1"/>
          <p:cNvSpPr>
            <a:spLocks noGrp="1"/>
          </p:cNvSpPr>
          <p:nvPr>
            <p:ph type="subTitle"/>
          </p:nvPr>
        </p:nvSpPr>
        <p:spPr>
          <a:xfrm>
            <a:off x="502920" y="309960"/>
            <a:ext cx="9052200" cy="6015960"/>
          </a:xfrm>
          <a:prstGeom prst="rect">
            <a:avLst/>
          </a:prstGeom>
        </p:spPr>
        <p:txBody>
          <a:bodyPr lIns="0" rIns="0" tIns="0" bIns="0" anchor="ctr"/>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89" name="PlaceHolder 2"/>
          <p:cNvSpPr>
            <a:spLocks noGrp="1"/>
          </p:cNvSpPr>
          <p:nvPr>
            <p:ph type="body"/>
          </p:nvPr>
        </p:nvSpPr>
        <p:spPr>
          <a:xfrm>
            <a:off x="365760" y="457200"/>
            <a:ext cx="1249200" cy="1024560"/>
          </a:xfrm>
          <a:prstGeom prst="rect">
            <a:avLst/>
          </a:prstGeom>
        </p:spPr>
        <p:txBody>
          <a:bodyPr lIns="0" rIns="0" tIns="0" bIns="0"/>
          <a:p>
            <a:endParaRPr/>
          </a:p>
        </p:txBody>
      </p:sp>
      <p:sp>
        <p:nvSpPr>
          <p:cNvPr id="90" name="PlaceHolder 3"/>
          <p:cNvSpPr>
            <a:spLocks noGrp="1"/>
          </p:cNvSpPr>
          <p:nvPr>
            <p:ph type="body"/>
          </p:nvPr>
        </p:nvSpPr>
        <p:spPr>
          <a:xfrm>
            <a:off x="365760" y="1579320"/>
            <a:ext cx="1249200" cy="1024560"/>
          </a:xfrm>
          <a:prstGeom prst="rect">
            <a:avLst/>
          </a:prstGeom>
        </p:spPr>
        <p:txBody>
          <a:bodyPr lIns="0" rIns="0" tIns="0" bIns="0"/>
          <a:p>
            <a:endParaRPr/>
          </a:p>
        </p:txBody>
      </p:sp>
      <p:sp>
        <p:nvSpPr>
          <p:cNvPr id="91" name="PlaceHolder 4"/>
          <p:cNvSpPr>
            <a:spLocks noGrp="1"/>
          </p:cNvSpPr>
          <p:nvPr>
            <p:ph type="body"/>
          </p:nvPr>
        </p:nvSpPr>
        <p:spPr>
          <a:xfrm>
            <a:off x="1677960" y="457200"/>
            <a:ext cx="1249200" cy="2148480"/>
          </a:xfrm>
          <a:prstGeom prst="rect">
            <a:avLst/>
          </a:prstGeom>
        </p:spPr>
        <p:txBody>
          <a:bodyPr lIns="0" rIns="0" tIns="0" bIns="0"/>
          <a: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93" name="PlaceHolder 2"/>
          <p:cNvSpPr>
            <a:spLocks noGrp="1"/>
          </p:cNvSpPr>
          <p:nvPr>
            <p:ph type="body"/>
          </p:nvPr>
        </p:nvSpPr>
        <p:spPr>
          <a:xfrm>
            <a:off x="365760" y="457200"/>
            <a:ext cx="1249200" cy="2148480"/>
          </a:xfrm>
          <a:prstGeom prst="rect">
            <a:avLst/>
          </a:prstGeom>
        </p:spPr>
        <p:txBody>
          <a:bodyPr lIns="0" rIns="0" tIns="0" bIns="0"/>
          <a:p>
            <a:endParaRPr/>
          </a:p>
        </p:txBody>
      </p:sp>
      <p:sp>
        <p:nvSpPr>
          <p:cNvPr id="94" name="PlaceHolder 3"/>
          <p:cNvSpPr>
            <a:spLocks noGrp="1"/>
          </p:cNvSpPr>
          <p:nvPr>
            <p:ph type="body"/>
          </p:nvPr>
        </p:nvSpPr>
        <p:spPr>
          <a:xfrm>
            <a:off x="1677960" y="457200"/>
            <a:ext cx="1249200" cy="1024560"/>
          </a:xfrm>
          <a:prstGeom prst="rect">
            <a:avLst/>
          </a:prstGeom>
        </p:spPr>
        <p:txBody>
          <a:bodyPr lIns="0" rIns="0" tIns="0" bIns="0"/>
          <a:p>
            <a:endParaRPr/>
          </a:p>
        </p:txBody>
      </p:sp>
      <p:sp>
        <p:nvSpPr>
          <p:cNvPr id="95" name="PlaceHolder 4"/>
          <p:cNvSpPr>
            <a:spLocks noGrp="1"/>
          </p:cNvSpPr>
          <p:nvPr>
            <p:ph type="body"/>
          </p:nvPr>
        </p:nvSpPr>
        <p:spPr>
          <a:xfrm>
            <a:off x="1677960" y="1579320"/>
            <a:ext cx="1249200" cy="1024560"/>
          </a:xfrm>
          <a:prstGeom prst="rect">
            <a:avLst/>
          </a:prstGeom>
        </p:spPr>
        <p:txBody>
          <a:bodyPr lIns="0" rIns="0" tIns="0" bIns="0"/>
          <a: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97" name="PlaceHolder 2"/>
          <p:cNvSpPr>
            <a:spLocks noGrp="1"/>
          </p:cNvSpPr>
          <p:nvPr>
            <p:ph type="body"/>
          </p:nvPr>
        </p:nvSpPr>
        <p:spPr>
          <a:xfrm>
            <a:off x="365760" y="457200"/>
            <a:ext cx="1249200" cy="1024560"/>
          </a:xfrm>
          <a:prstGeom prst="rect">
            <a:avLst/>
          </a:prstGeom>
        </p:spPr>
        <p:txBody>
          <a:bodyPr lIns="0" rIns="0" tIns="0" bIns="0"/>
          <a:p>
            <a:endParaRPr/>
          </a:p>
        </p:txBody>
      </p:sp>
      <p:sp>
        <p:nvSpPr>
          <p:cNvPr id="98" name="PlaceHolder 3"/>
          <p:cNvSpPr>
            <a:spLocks noGrp="1"/>
          </p:cNvSpPr>
          <p:nvPr>
            <p:ph type="body"/>
          </p:nvPr>
        </p:nvSpPr>
        <p:spPr>
          <a:xfrm>
            <a:off x="1677960" y="457200"/>
            <a:ext cx="1249200" cy="1024560"/>
          </a:xfrm>
          <a:prstGeom prst="rect">
            <a:avLst/>
          </a:prstGeom>
        </p:spPr>
        <p:txBody>
          <a:bodyPr lIns="0" rIns="0" tIns="0" bIns="0"/>
          <a:p>
            <a:endParaRPr/>
          </a:p>
        </p:txBody>
      </p:sp>
      <p:sp>
        <p:nvSpPr>
          <p:cNvPr id="99" name="PlaceHolder 4"/>
          <p:cNvSpPr>
            <a:spLocks noGrp="1"/>
          </p:cNvSpPr>
          <p:nvPr>
            <p:ph type="body"/>
          </p:nvPr>
        </p:nvSpPr>
        <p:spPr>
          <a:xfrm>
            <a:off x="365760" y="1579320"/>
            <a:ext cx="2559960" cy="1024560"/>
          </a:xfrm>
          <a:prstGeom prst="rect">
            <a:avLst/>
          </a:prstGeom>
        </p:spPr>
        <p:txBody>
          <a:bodyPr lIns="0" rIns="0" tIns="0" bIns="0"/>
          <a: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101" name="PlaceHolder 2"/>
          <p:cNvSpPr>
            <a:spLocks noGrp="1"/>
          </p:cNvSpPr>
          <p:nvPr>
            <p:ph type="body"/>
          </p:nvPr>
        </p:nvSpPr>
        <p:spPr>
          <a:xfrm>
            <a:off x="365760" y="457200"/>
            <a:ext cx="2559960" cy="1024560"/>
          </a:xfrm>
          <a:prstGeom prst="rect">
            <a:avLst/>
          </a:prstGeom>
        </p:spPr>
        <p:txBody>
          <a:bodyPr lIns="0" rIns="0" tIns="0" bIns="0"/>
          <a:p>
            <a:endParaRPr/>
          </a:p>
        </p:txBody>
      </p:sp>
      <p:sp>
        <p:nvSpPr>
          <p:cNvPr id="102" name="PlaceHolder 3"/>
          <p:cNvSpPr>
            <a:spLocks noGrp="1"/>
          </p:cNvSpPr>
          <p:nvPr>
            <p:ph type="body"/>
          </p:nvPr>
        </p:nvSpPr>
        <p:spPr>
          <a:xfrm>
            <a:off x="365760" y="1579320"/>
            <a:ext cx="2559960" cy="1024560"/>
          </a:xfrm>
          <a:prstGeom prst="rect">
            <a:avLst/>
          </a:prstGeom>
        </p:spPr>
        <p:txBody>
          <a:bodyPr lIns="0" rIns="0" tIns="0" bIns="0"/>
          <a: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104" name="PlaceHolder 2"/>
          <p:cNvSpPr>
            <a:spLocks noGrp="1"/>
          </p:cNvSpPr>
          <p:nvPr>
            <p:ph type="body"/>
          </p:nvPr>
        </p:nvSpPr>
        <p:spPr>
          <a:xfrm>
            <a:off x="365760" y="457200"/>
            <a:ext cx="1249200" cy="1024560"/>
          </a:xfrm>
          <a:prstGeom prst="rect">
            <a:avLst/>
          </a:prstGeom>
        </p:spPr>
        <p:txBody>
          <a:bodyPr lIns="0" rIns="0" tIns="0" bIns="0"/>
          <a:p>
            <a:endParaRPr/>
          </a:p>
        </p:txBody>
      </p:sp>
      <p:sp>
        <p:nvSpPr>
          <p:cNvPr id="105" name="PlaceHolder 3"/>
          <p:cNvSpPr>
            <a:spLocks noGrp="1"/>
          </p:cNvSpPr>
          <p:nvPr>
            <p:ph type="body"/>
          </p:nvPr>
        </p:nvSpPr>
        <p:spPr>
          <a:xfrm>
            <a:off x="1677960" y="457200"/>
            <a:ext cx="1249200" cy="1024560"/>
          </a:xfrm>
          <a:prstGeom prst="rect">
            <a:avLst/>
          </a:prstGeom>
        </p:spPr>
        <p:txBody>
          <a:bodyPr lIns="0" rIns="0" tIns="0" bIns="0"/>
          <a:p>
            <a:endParaRPr/>
          </a:p>
        </p:txBody>
      </p:sp>
      <p:sp>
        <p:nvSpPr>
          <p:cNvPr id="106" name="PlaceHolder 4"/>
          <p:cNvSpPr>
            <a:spLocks noGrp="1"/>
          </p:cNvSpPr>
          <p:nvPr>
            <p:ph type="body"/>
          </p:nvPr>
        </p:nvSpPr>
        <p:spPr>
          <a:xfrm>
            <a:off x="1677960" y="1579320"/>
            <a:ext cx="1249200" cy="1024560"/>
          </a:xfrm>
          <a:prstGeom prst="rect">
            <a:avLst/>
          </a:prstGeom>
        </p:spPr>
        <p:txBody>
          <a:bodyPr lIns="0" rIns="0" tIns="0" bIns="0"/>
          <a:p>
            <a:endParaRPr/>
          </a:p>
        </p:txBody>
      </p:sp>
      <p:sp>
        <p:nvSpPr>
          <p:cNvPr id="107" name="PlaceHolder 5"/>
          <p:cNvSpPr>
            <a:spLocks noGrp="1"/>
          </p:cNvSpPr>
          <p:nvPr>
            <p:ph type="body"/>
          </p:nvPr>
        </p:nvSpPr>
        <p:spPr>
          <a:xfrm>
            <a:off x="365760" y="1579320"/>
            <a:ext cx="1249200" cy="1024560"/>
          </a:xfrm>
          <a:prstGeom prst="rect">
            <a:avLst/>
          </a:prstGeom>
        </p:spPr>
        <p:txBody>
          <a:bodyPr lIns="0" rIns="0" tIns="0" bIns="0"/>
          <a: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109" name="PlaceHolder 2"/>
          <p:cNvSpPr>
            <a:spLocks noGrp="1"/>
          </p:cNvSpPr>
          <p:nvPr>
            <p:ph type="body"/>
          </p:nvPr>
        </p:nvSpPr>
        <p:spPr>
          <a:xfrm>
            <a:off x="365760" y="457200"/>
            <a:ext cx="2559960" cy="2148480"/>
          </a:xfrm>
          <a:prstGeom prst="rect">
            <a:avLst/>
          </a:prstGeom>
        </p:spPr>
        <p:txBody>
          <a:bodyPr lIns="0" rIns="0" tIns="0" bIns="0"/>
          <a:p>
            <a:endParaRPr/>
          </a:p>
        </p:txBody>
      </p:sp>
      <p:sp>
        <p:nvSpPr>
          <p:cNvPr id="110" name="PlaceHolder 3"/>
          <p:cNvSpPr>
            <a:spLocks noGrp="1"/>
          </p:cNvSpPr>
          <p:nvPr>
            <p:ph type="body"/>
          </p:nvPr>
        </p:nvSpPr>
        <p:spPr>
          <a:xfrm>
            <a:off x="365760" y="457200"/>
            <a:ext cx="2559960" cy="2148480"/>
          </a:xfrm>
          <a:prstGeom prst="rect">
            <a:avLst/>
          </a:prstGeom>
        </p:spPr>
        <p:txBody>
          <a:bodyPr lIns="0" rIns="0" tIns="0" bIns="0"/>
          <a:p>
            <a:endParaRPr/>
          </a:p>
        </p:txBody>
      </p:sp>
      <p:pic>
        <p:nvPicPr>
          <p:cNvPr id="111" name="" descr=""/>
          <p:cNvPicPr/>
          <p:nvPr/>
        </p:nvPicPr>
        <p:blipFill>
          <a:blip r:embed="rId2"/>
          <a:stretch>
            <a:fillRect/>
          </a:stretch>
        </p:blipFill>
        <p:spPr>
          <a:xfrm>
            <a:off x="365400" y="510120"/>
            <a:ext cx="2559960" cy="2042280"/>
          </a:xfrm>
          <a:prstGeom prst="rect">
            <a:avLst/>
          </a:prstGeom>
          <a:ln>
            <a:noFill/>
          </a:ln>
        </p:spPr>
      </p:pic>
      <p:pic>
        <p:nvPicPr>
          <p:cNvPr id="112" name="" descr=""/>
          <p:cNvPicPr/>
          <p:nvPr/>
        </p:nvPicPr>
        <p:blipFill>
          <a:blip r:embed="rId3"/>
          <a:stretch>
            <a:fillRect/>
          </a:stretch>
        </p:blipFill>
        <p:spPr>
          <a:xfrm>
            <a:off x="365400" y="510120"/>
            <a:ext cx="2559960" cy="204228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17"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118" name="PlaceHolder 2"/>
          <p:cNvSpPr>
            <a:spLocks noGrp="1"/>
          </p:cNvSpPr>
          <p:nvPr>
            <p:ph type="subTitle"/>
          </p:nvPr>
        </p:nvSpPr>
        <p:spPr>
          <a:xfrm>
            <a:off x="365760" y="457200"/>
            <a:ext cx="2559960" cy="2148840"/>
          </a:xfrm>
          <a:prstGeom prst="rect">
            <a:avLst/>
          </a:prstGeom>
        </p:spPr>
        <p:txBody>
          <a:bodyPr lIns="0" rIns="0" tIns="0" bIns="0" anchor="ctr"/>
          <a:p>
            <a:pPr algn="ctr"/>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120" name="PlaceHolder 2"/>
          <p:cNvSpPr>
            <a:spLocks noGrp="1"/>
          </p:cNvSpPr>
          <p:nvPr>
            <p:ph type="body"/>
          </p:nvPr>
        </p:nvSpPr>
        <p:spPr>
          <a:xfrm>
            <a:off x="365760" y="457200"/>
            <a:ext cx="2559960" cy="214848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8" name="PlaceHolder 2"/>
          <p:cNvSpPr>
            <a:spLocks noGrp="1"/>
          </p:cNvSpPr>
          <p:nvPr>
            <p:ph type="body"/>
          </p:nvPr>
        </p:nvSpPr>
        <p:spPr>
          <a:xfrm>
            <a:off x="365760" y="457200"/>
            <a:ext cx="1249200" cy="2148480"/>
          </a:xfrm>
          <a:prstGeom prst="rect">
            <a:avLst/>
          </a:prstGeom>
        </p:spPr>
        <p:txBody>
          <a:bodyPr lIns="0" rIns="0" tIns="0" bIns="0"/>
          <a:p>
            <a:endParaRPr/>
          </a:p>
        </p:txBody>
      </p:sp>
      <p:sp>
        <p:nvSpPr>
          <p:cNvPr id="9" name="PlaceHolder 3"/>
          <p:cNvSpPr>
            <a:spLocks noGrp="1"/>
          </p:cNvSpPr>
          <p:nvPr>
            <p:ph type="body"/>
          </p:nvPr>
        </p:nvSpPr>
        <p:spPr>
          <a:xfrm>
            <a:off x="1677960" y="457200"/>
            <a:ext cx="1249200" cy="2148480"/>
          </a:xfrm>
          <a:prstGeom prst="rect">
            <a:avLst/>
          </a:prstGeom>
        </p:spPr>
        <p:txBody>
          <a:bodyPr lIns="0" rIns="0" tIns="0" bIns="0"/>
          <a:p>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122" name="PlaceHolder 2"/>
          <p:cNvSpPr>
            <a:spLocks noGrp="1"/>
          </p:cNvSpPr>
          <p:nvPr>
            <p:ph type="body"/>
          </p:nvPr>
        </p:nvSpPr>
        <p:spPr>
          <a:xfrm>
            <a:off x="365760" y="457200"/>
            <a:ext cx="1249200" cy="2148480"/>
          </a:xfrm>
          <a:prstGeom prst="rect">
            <a:avLst/>
          </a:prstGeom>
        </p:spPr>
        <p:txBody>
          <a:bodyPr lIns="0" rIns="0" tIns="0" bIns="0"/>
          <a:p>
            <a:endParaRPr/>
          </a:p>
        </p:txBody>
      </p:sp>
      <p:sp>
        <p:nvSpPr>
          <p:cNvPr id="123" name="PlaceHolder 3"/>
          <p:cNvSpPr>
            <a:spLocks noGrp="1"/>
          </p:cNvSpPr>
          <p:nvPr>
            <p:ph type="body"/>
          </p:nvPr>
        </p:nvSpPr>
        <p:spPr>
          <a:xfrm>
            <a:off x="1677960" y="457200"/>
            <a:ext cx="1249200" cy="2148480"/>
          </a:xfrm>
          <a:prstGeom prst="rect">
            <a:avLst/>
          </a:prstGeom>
        </p:spPr>
        <p:txBody>
          <a:bodyPr lIns="0" rIns="0" tIns="0" bIns="0"/>
          <a:p>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24" name="PlaceHolder 1"/>
          <p:cNvSpPr>
            <a:spLocks noGrp="1"/>
          </p:cNvSpPr>
          <p:nvPr>
            <p:ph type="title"/>
          </p:nvPr>
        </p:nvSpPr>
        <p:spPr>
          <a:xfrm>
            <a:off x="502920" y="309960"/>
            <a:ext cx="9052200" cy="1297800"/>
          </a:xfrm>
          <a:prstGeom prst="rect">
            <a:avLst/>
          </a:prstGeom>
        </p:spPr>
        <p:txBody>
          <a:bodyPr lIns="0" rIns="0" tIns="0" bIns="0" anchor="ctr"/>
          <a:p>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25" name="PlaceHolder 1"/>
          <p:cNvSpPr>
            <a:spLocks noGrp="1"/>
          </p:cNvSpPr>
          <p:nvPr>
            <p:ph type="subTitle"/>
          </p:nvPr>
        </p:nvSpPr>
        <p:spPr>
          <a:xfrm>
            <a:off x="502920" y="309960"/>
            <a:ext cx="9052200" cy="6015960"/>
          </a:xfrm>
          <a:prstGeom prst="rect">
            <a:avLst/>
          </a:prstGeom>
        </p:spPr>
        <p:txBody>
          <a:bodyPr lIns="0" rIns="0" tIns="0" bIns="0" anchor="ctr"/>
          <a:p>
            <a:pPr algn="ctr"/>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127" name="PlaceHolder 2"/>
          <p:cNvSpPr>
            <a:spLocks noGrp="1"/>
          </p:cNvSpPr>
          <p:nvPr>
            <p:ph type="body"/>
          </p:nvPr>
        </p:nvSpPr>
        <p:spPr>
          <a:xfrm>
            <a:off x="365760" y="457200"/>
            <a:ext cx="1249200" cy="1024560"/>
          </a:xfrm>
          <a:prstGeom prst="rect">
            <a:avLst/>
          </a:prstGeom>
        </p:spPr>
        <p:txBody>
          <a:bodyPr lIns="0" rIns="0" tIns="0" bIns="0"/>
          <a:p>
            <a:endParaRPr/>
          </a:p>
        </p:txBody>
      </p:sp>
      <p:sp>
        <p:nvSpPr>
          <p:cNvPr id="128" name="PlaceHolder 3"/>
          <p:cNvSpPr>
            <a:spLocks noGrp="1"/>
          </p:cNvSpPr>
          <p:nvPr>
            <p:ph type="body"/>
          </p:nvPr>
        </p:nvSpPr>
        <p:spPr>
          <a:xfrm>
            <a:off x="365760" y="1579320"/>
            <a:ext cx="1249200" cy="1024560"/>
          </a:xfrm>
          <a:prstGeom prst="rect">
            <a:avLst/>
          </a:prstGeom>
        </p:spPr>
        <p:txBody>
          <a:bodyPr lIns="0" rIns="0" tIns="0" bIns="0"/>
          <a:p>
            <a:endParaRPr/>
          </a:p>
        </p:txBody>
      </p:sp>
      <p:sp>
        <p:nvSpPr>
          <p:cNvPr id="129" name="PlaceHolder 4"/>
          <p:cNvSpPr>
            <a:spLocks noGrp="1"/>
          </p:cNvSpPr>
          <p:nvPr>
            <p:ph type="body"/>
          </p:nvPr>
        </p:nvSpPr>
        <p:spPr>
          <a:xfrm>
            <a:off x="1677960" y="457200"/>
            <a:ext cx="1249200" cy="2148480"/>
          </a:xfrm>
          <a:prstGeom prst="rect">
            <a:avLst/>
          </a:prstGeom>
        </p:spPr>
        <p:txBody>
          <a:bodyPr lIns="0" rIns="0" tIns="0" bIns="0"/>
          <a:p>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131" name="PlaceHolder 2"/>
          <p:cNvSpPr>
            <a:spLocks noGrp="1"/>
          </p:cNvSpPr>
          <p:nvPr>
            <p:ph type="body"/>
          </p:nvPr>
        </p:nvSpPr>
        <p:spPr>
          <a:xfrm>
            <a:off x="365760" y="457200"/>
            <a:ext cx="1249200" cy="2148480"/>
          </a:xfrm>
          <a:prstGeom prst="rect">
            <a:avLst/>
          </a:prstGeom>
        </p:spPr>
        <p:txBody>
          <a:bodyPr lIns="0" rIns="0" tIns="0" bIns="0"/>
          <a:p>
            <a:endParaRPr/>
          </a:p>
        </p:txBody>
      </p:sp>
      <p:sp>
        <p:nvSpPr>
          <p:cNvPr id="132" name="PlaceHolder 3"/>
          <p:cNvSpPr>
            <a:spLocks noGrp="1"/>
          </p:cNvSpPr>
          <p:nvPr>
            <p:ph type="body"/>
          </p:nvPr>
        </p:nvSpPr>
        <p:spPr>
          <a:xfrm>
            <a:off x="1677960" y="457200"/>
            <a:ext cx="1249200" cy="1024560"/>
          </a:xfrm>
          <a:prstGeom prst="rect">
            <a:avLst/>
          </a:prstGeom>
        </p:spPr>
        <p:txBody>
          <a:bodyPr lIns="0" rIns="0" tIns="0" bIns="0"/>
          <a:p>
            <a:endParaRPr/>
          </a:p>
        </p:txBody>
      </p:sp>
      <p:sp>
        <p:nvSpPr>
          <p:cNvPr id="133" name="PlaceHolder 4"/>
          <p:cNvSpPr>
            <a:spLocks noGrp="1"/>
          </p:cNvSpPr>
          <p:nvPr>
            <p:ph type="body"/>
          </p:nvPr>
        </p:nvSpPr>
        <p:spPr>
          <a:xfrm>
            <a:off x="1677960" y="1579320"/>
            <a:ext cx="1249200" cy="1024560"/>
          </a:xfrm>
          <a:prstGeom prst="rect">
            <a:avLst/>
          </a:prstGeom>
        </p:spPr>
        <p:txBody>
          <a:bodyPr lIns="0" rIns="0" tIns="0" bIns="0"/>
          <a:p>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135" name="PlaceHolder 2"/>
          <p:cNvSpPr>
            <a:spLocks noGrp="1"/>
          </p:cNvSpPr>
          <p:nvPr>
            <p:ph type="body"/>
          </p:nvPr>
        </p:nvSpPr>
        <p:spPr>
          <a:xfrm>
            <a:off x="365760" y="457200"/>
            <a:ext cx="1249200" cy="1024560"/>
          </a:xfrm>
          <a:prstGeom prst="rect">
            <a:avLst/>
          </a:prstGeom>
        </p:spPr>
        <p:txBody>
          <a:bodyPr lIns="0" rIns="0" tIns="0" bIns="0"/>
          <a:p>
            <a:endParaRPr/>
          </a:p>
        </p:txBody>
      </p:sp>
      <p:sp>
        <p:nvSpPr>
          <p:cNvPr id="136" name="PlaceHolder 3"/>
          <p:cNvSpPr>
            <a:spLocks noGrp="1"/>
          </p:cNvSpPr>
          <p:nvPr>
            <p:ph type="body"/>
          </p:nvPr>
        </p:nvSpPr>
        <p:spPr>
          <a:xfrm>
            <a:off x="1677960" y="457200"/>
            <a:ext cx="1249200" cy="1024560"/>
          </a:xfrm>
          <a:prstGeom prst="rect">
            <a:avLst/>
          </a:prstGeom>
        </p:spPr>
        <p:txBody>
          <a:bodyPr lIns="0" rIns="0" tIns="0" bIns="0"/>
          <a:p>
            <a:endParaRPr/>
          </a:p>
        </p:txBody>
      </p:sp>
      <p:sp>
        <p:nvSpPr>
          <p:cNvPr id="137" name="PlaceHolder 4"/>
          <p:cNvSpPr>
            <a:spLocks noGrp="1"/>
          </p:cNvSpPr>
          <p:nvPr>
            <p:ph type="body"/>
          </p:nvPr>
        </p:nvSpPr>
        <p:spPr>
          <a:xfrm>
            <a:off x="365760" y="1579320"/>
            <a:ext cx="2559960" cy="1024560"/>
          </a:xfrm>
          <a:prstGeom prst="rect">
            <a:avLst/>
          </a:prstGeom>
        </p:spPr>
        <p:txBody>
          <a:bodyPr lIns="0" rIns="0" tIns="0" bIns="0"/>
          <a:p>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139" name="PlaceHolder 2"/>
          <p:cNvSpPr>
            <a:spLocks noGrp="1"/>
          </p:cNvSpPr>
          <p:nvPr>
            <p:ph type="body"/>
          </p:nvPr>
        </p:nvSpPr>
        <p:spPr>
          <a:xfrm>
            <a:off x="365760" y="457200"/>
            <a:ext cx="2559960" cy="1024560"/>
          </a:xfrm>
          <a:prstGeom prst="rect">
            <a:avLst/>
          </a:prstGeom>
        </p:spPr>
        <p:txBody>
          <a:bodyPr lIns="0" rIns="0" tIns="0" bIns="0"/>
          <a:p>
            <a:endParaRPr/>
          </a:p>
        </p:txBody>
      </p:sp>
      <p:sp>
        <p:nvSpPr>
          <p:cNvPr id="140" name="PlaceHolder 3"/>
          <p:cNvSpPr>
            <a:spLocks noGrp="1"/>
          </p:cNvSpPr>
          <p:nvPr>
            <p:ph type="body"/>
          </p:nvPr>
        </p:nvSpPr>
        <p:spPr>
          <a:xfrm>
            <a:off x="365760" y="1579320"/>
            <a:ext cx="2559960" cy="1024560"/>
          </a:xfrm>
          <a:prstGeom prst="rect">
            <a:avLst/>
          </a:prstGeom>
        </p:spPr>
        <p:txBody>
          <a:bodyPr lIns="0" rIns="0" tIns="0" bIns="0"/>
          <a:p>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142" name="PlaceHolder 2"/>
          <p:cNvSpPr>
            <a:spLocks noGrp="1"/>
          </p:cNvSpPr>
          <p:nvPr>
            <p:ph type="body"/>
          </p:nvPr>
        </p:nvSpPr>
        <p:spPr>
          <a:xfrm>
            <a:off x="365760" y="457200"/>
            <a:ext cx="1249200" cy="1024560"/>
          </a:xfrm>
          <a:prstGeom prst="rect">
            <a:avLst/>
          </a:prstGeom>
        </p:spPr>
        <p:txBody>
          <a:bodyPr lIns="0" rIns="0" tIns="0" bIns="0"/>
          <a:p>
            <a:endParaRPr/>
          </a:p>
        </p:txBody>
      </p:sp>
      <p:sp>
        <p:nvSpPr>
          <p:cNvPr id="143" name="PlaceHolder 3"/>
          <p:cNvSpPr>
            <a:spLocks noGrp="1"/>
          </p:cNvSpPr>
          <p:nvPr>
            <p:ph type="body"/>
          </p:nvPr>
        </p:nvSpPr>
        <p:spPr>
          <a:xfrm>
            <a:off x="1677960" y="457200"/>
            <a:ext cx="1249200" cy="1024560"/>
          </a:xfrm>
          <a:prstGeom prst="rect">
            <a:avLst/>
          </a:prstGeom>
        </p:spPr>
        <p:txBody>
          <a:bodyPr lIns="0" rIns="0" tIns="0" bIns="0"/>
          <a:p>
            <a:endParaRPr/>
          </a:p>
        </p:txBody>
      </p:sp>
      <p:sp>
        <p:nvSpPr>
          <p:cNvPr id="144" name="PlaceHolder 4"/>
          <p:cNvSpPr>
            <a:spLocks noGrp="1"/>
          </p:cNvSpPr>
          <p:nvPr>
            <p:ph type="body"/>
          </p:nvPr>
        </p:nvSpPr>
        <p:spPr>
          <a:xfrm>
            <a:off x="1677960" y="1579320"/>
            <a:ext cx="1249200" cy="1024560"/>
          </a:xfrm>
          <a:prstGeom prst="rect">
            <a:avLst/>
          </a:prstGeom>
        </p:spPr>
        <p:txBody>
          <a:bodyPr lIns="0" rIns="0" tIns="0" bIns="0"/>
          <a:p>
            <a:endParaRPr/>
          </a:p>
        </p:txBody>
      </p:sp>
      <p:sp>
        <p:nvSpPr>
          <p:cNvPr id="145" name="PlaceHolder 5"/>
          <p:cNvSpPr>
            <a:spLocks noGrp="1"/>
          </p:cNvSpPr>
          <p:nvPr>
            <p:ph type="body"/>
          </p:nvPr>
        </p:nvSpPr>
        <p:spPr>
          <a:xfrm>
            <a:off x="365760" y="1579320"/>
            <a:ext cx="1249200" cy="1024560"/>
          </a:xfrm>
          <a:prstGeom prst="rect">
            <a:avLst/>
          </a:prstGeom>
        </p:spPr>
        <p:txBody>
          <a:bodyPr lIns="0" rIns="0" tIns="0" bIns="0"/>
          <a:p>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147" name="PlaceHolder 2"/>
          <p:cNvSpPr>
            <a:spLocks noGrp="1"/>
          </p:cNvSpPr>
          <p:nvPr>
            <p:ph type="body"/>
          </p:nvPr>
        </p:nvSpPr>
        <p:spPr>
          <a:xfrm>
            <a:off x="365760" y="457200"/>
            <a:ext cx="2559960" cy="2148480"/>
          </a:xfrm>
          <a:prstGeom prst="rect">
            <a:avLst/>
          </a:prstGeom>
        </p:spPr>
        <p:txBody>
          <a:bodyPr lIns="0" rIns="0" tIns="0" bIns="0"/>
          <a:p>
            <a:endParaRPr/>
          </a:p>
        </p:txBody>
      </p:sp>
      <p:sp>
        <p:nvSpPr>
          <p:cNvPr id="148" name="PlaceHolder 3"/>
          <p:cNvSpPr>
            <a:spLocks noGrp="1"/>
          </p:cNvSpPr>
          <p:nvPr>
            <p:ph type="body"/>
          </p:nvPr>
        </p:nvSpPr>
        <p:spPr>
          <a:xfrm>
            <a:off x="365760" y="457200"/>
            <a:ext cx="2559960" cy="2148480"/>
          </a:xfrm>
          <a:prstGeom prst="rect">
            <a:avLst/>
          </a:prstGeom>
        </p:spPr>
        <p:txBody>
          <a:bodyPr lIns="0" rIns="0" tIns="0" bIns="0"/>
          <a:p>
            <a:endParaRPr/>
          </a:p>
        </p:txBody>
      </p:sp>
      <p:pic>
        <p:nvPicPr>
          <p:cNvPr id="149" name="" descr=""/>
          <p:cNvPicPr/>
          <p:nvPr/>
        </p:nvPicPr>
        <p:blipFill>
          <a:blip r:embed="rId2"/>
          <a:stretch>
            <a:fillRect/>
          </a:stretch>
        </p:blipFill>
        <p:spPr>
          <a:xfrm>
            <a:off x="365400" y="510120"/>
            <a:ext cx="2559960" cy="2042280"/>
          </a:xfrm>
          <a:prstGeom prst="rect">
            <a:avLst/>
          </a:prstGeom>
          <a:ln>
            <a:noFill/>
          </a:ln>
        </p:spPr>
      </p:pic>
      <p:pic>
        <p:nvPicPr>
          <p:cNvPr id="150" name="" descr=""/>
          <p:cNvPicPr/>
          <p:nvPr/>
        </p:nvPicPr>
        <p:blipFill>
          <a:blip r:embed="rId3"/>
          <a:stretch>
            <a:fillRect/>
          </a:stretch>
        </p:blipFill>
        <p:spPr>
          <a:xfrm>
            <a:off x="365400" y="510120"/>
            <a:ext cx="2559960" cy="2042280"/>
          </a:xfrm>
          <a:prstGeom prst="rect">
            <a:avLst/>
          </a:prstGeom>
          <a:ln>
            <a:noFill/>
          </a:ln>
        </p:spPr>
      </p:pic>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502920" y="309960"/>
            <a:ext cx="9052200" cy="1297800"/>
          </a:xfrm>
          <a:prstGeom prst="rect">
            <a:avLst/>
          </a:prstGeom>
        </p:spPr>
        <p:txBody>
          <a:bodyPr lIns="0" rIns="0" tIns="0" bIns="0" anchor="ctr"/>
          <a:p>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55"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156" name="PlaceHolder 2"/>
          <p:cNvSpPr>
            <a:spLocks noGrp="1"/>
          </p:cNvSpPr>
          <p:nvPr>
            <p:ph type="subTitle"/>
          </p:nvPr>
        </p:nvSpPr>
        <p:spPr>
          <a:xfrm>
            <a:off x="365760" y="457200"/>
            <a:ext cx="2559960" cy="2148840"/>
          </a:xfrm>
          <a:prstGeom prst="rect">
            <a:avLst/>
          </a:prstGeom>
        </p:spPr>
        <p:txBody>
          <a:bodyPr lIns="0" rIns="0" tIns="0" bIns="0" anchor="ctr"/>
          <a:p>
            <a:pPr algn="ctr"/>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158" name="PlaceHolder 2"/>
          <p:cNvSpPr>
            <a:spLocks noGrp="1"/>
          </p:cNvSpPr>
          <p:nvPr>
            <p:ph type="body"/>
          </p:nvPr>
        </p:nvSpPr>
        <p:spPr>
          <a:xfrm>
            <a:off x="365760" y="457200"/>
            <a:ext cx="2559960" cy="2148480"/>
          </a:xfrm>
          <a:prstGeom prst="rect">
            <a:avLst/>
          </a:prstGeom>
        </p:spPr>
        <p:txBody>
          <a:bodyPr lIns="0" rIns="0" tIns="0" bIns="0"/>
          <a:p>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160" name="PlaceHolder 2"/>
          <p:cNvSpPr>
            <a:spLocks noGrp="1"/>
          </p:cNvSpPr>
          <p:nvPr>
            <p:ph type="body"/>
          </p:nvPr>
        </p:nvSpPr>
        <p:spPr>
          <a:xfrm>
            <a:off x="365760" y="457200"/>
            <a:ext cx="1249200" cy="2148480"/>
          </a:xfrm>
          <a:prstGeom prst="rect">
            <a:avLst/>
          </a:prstGeom>
        </p:spPr>
        <p:txBody>
          <a:bodyPr lIns="0" rIns="0" tIns="0" bIns="0"/>
          <a:p>
            <a:endParaRPr/>
          </a:p>
        </p:txBody>
      </p:sp>
      <p:sp>
        <p:nvSpPr>
          <p:cNvPr id="161" name="PlaceHolder 3"/>
          <p:cNvSpPr>
            <a:spLocks noGrp="1"/>
          </p:cNvSpPr>
          <p:nvPr>
            <p:ph type="body"/>
          </p:nvPr>
        </p:nvSpPr>
        <p:spPr>
          <a:xfrm>
            <a:off x="1677960" y="457200"/>
            <a:ext cx="1249200" cy="2148480"/>
          </a:xfrm>
          <a:prstGeom prst="rect">
            <a:avLst/>
          </a:prstGeom>
        </p:spPr>
        <p:txBody>
          <a:bodyPr lIns="0" rIns="0" tIns="0" bIns="0"/>
          <a:p>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62" name="PlaceHolder 1"/>
          <p:cNvSpPr>
            <a:spLocks noGrp="1"/>
          </p:cNvSpPr>
          <p:nvPr>
            <p:ph type="title"/>
          </p:nvPr>
        </p:nvSpPr>
        <p:spPr>
          <a:xfrm>
            <a:off x="502920" y="309960"/>
            <a:ext cx="9052200" cy="1297800"/>
          </a:xfrm>
          <a:prstGeom prst="rect">
            <a:avLst/>
          </a:prstGeom>
        </p:spPr>
        <p:txBody>
          <a:bodyPr lIns="0" rIns="0" tIns="0" bIns="0" anchor="ctr"/>
          <a:p>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63" name="PlaceHolder 1"/>
          <p:cNvSpPr>
            <a:spLocks noGrp="1"/>
          </p:cNvSpPr>
          <p:nvPr>
            <p:ph type="subTitle"/>
          </p:nvPr>
        </p:nvSpPr>
        <p:spPr>
          <a:xfrm>
            <a:off x="502920" y="309960"/>
            <a:ext cx="9052200" cy="6015960"/>
          </a:xfrm>
          <a:prstGeom prst="rect">
            <a:avLst/>
          </a:prstGeom>
        </p:spPr>
        <p:txBody>
          <a:bodyPr lIns="0" rIns="0" tIns="0" bIns="0" anchor="ctr"/>
          <a:p>
            <a:pPr algn="ctr"/>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165" name="PlaceHolder 2"/>
          <p:cNvSpPr>
            <a:spLocks noGrp="1"/>
          </p:cNvSpPr>
          <p:nvPr>
            <p:ph type="body"/>
          </p:nvPr>
        </p:nvSpPr>
        <p:spPr>
          <a:xfrm>
            <a:off x="365760" y="457200"/>
            <a:ext cx="1249200" cy="1024560"/>
          </a:xfrm>
          <a:prstGeom prst="rect">
            <a:avLst/>
          </a:prstGeom>
        </p:spPr>
        <p:txBody>
          <a:bodyPr lIns="0" rIns="0" tIns="0" bIns="0"/>
          <a:p>
            <a:endParaRPr/>
          </a:p>
        </p:txBody>
      </p:sp>
      <p:sp>
        <p:nvSpPr>
          <p:cNvPr id="166" name="PlaceHolder 3"/>
          <p:cNvSpPr>
            <a:spLocks noGrp="1"/>
          </p:cNvSpPr>
          <p:nvPr>
            <p:ph type="body"/>
          </p:nvPr>
        </p:nvSpPr>
        <p:spPr>
          <a:xfrm>
            <a:off x="365760" y="1579320"/>
            <a:ext cx="1249200" cy="1024560"/>
          </a:xfrm>
          <a:prstGeom prst="rect">
            <a:avLst/>
          </a:prstGeom>
        </p:spPr>
        <p:txBody>
          <a:bodyPr lIns="0" rIns="0" tIns="0" bIns="0"/>
          <a:p>
            <a:endParaRPr/>
          </a:p>
        </p:txBody>
      </p:sp>
      <p:sp>
        <p:nvSpPr>
          <p:cNvPr id="167" name="PlaceHolder 4"/>
          <p:cNvSpPr>
            <a:spLocks noGrp="1"/>
          </p:cNvSpPr>
          <p:nvPr>
            <p:ph type="body"/>
          </p:nvPr>
        </p:nvSpPr>
        <p:spPr>
          <a:xfrm>
            <a:off x="1677960" y="457200"/>
            <a:ext cx="1249200" cy="2148480"/>
          </a:xfrm>
          <a:prstGeom prst="rect">
            <a:avLst/>
          </a:prstGeom>
        </p:spPr>
        <p:txBody>
          <a:bodyPr lIns="0" rIns="0" tIns="0" bIns="0"/>
          <a:p>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169" name="PlaceHolder 2"/>
          <p:cNvSpPr>
            <a:spLocks noGrp="1"/>
          </p:cNvSpPr>
          <p:nvPr>
            <p:ph type="body"/>
          </p:nvPr>
        </p:nvSpPr>
        <p:spPr>
          <a:xfrm>
            <a:off x="365760" y="457200"/>
            <a:ext cx="1249200" cy="2148480"/>
          </a:xfrm>
          <a:prstGeom prst="rect">
            <a:avLst/>
          </a:prstGeom>
        </p:spPr>
        <p:txBody>
          <a:bodyPr lIns="0" rIns="0" tIns="0" bIns="0"/>
          <a:p>
            <a:endParaRPr/>
          </a:p>
        </p:txBody>
      </p:sp>
      <p:sp>
        <p:nvSpPr>
          <p:cNvPr id="170" name="PlaceHolder 3"/>
          <p:cNvSpPr>
            <a:spLocks noGrp="1"/>
          </p:cNvSpPr>
          <p:nvPr>
            <p:ph type="body"/>
          </p:nvPr>
        </p:nvSpPr>
        <p:spPr>
          <a:xfrm>
            <a:off x="1677960" y="457200"/>
            <a:ext cx="1249200" cy="1024560"/>
          </a:xfrm>
          <a:prstGeom prst="rect">
            <a:avLst/>
          </a:prstGeom>
        </p:spPr>
        <p:txBody>
          <a:bodyPr lIns="0" rIns="0" tIns="0" bIns="0"/>
          <a:p>
            <a:endParaRPr/>
          </a:p>
        </p:txBody>
      </p:sp>
      <p:sp>
        <p:nvSpPr>
          <p:cNvPr id="171" name="PlaceHolder 4"/>
          <p:cNvSpPr>
            <a:spLocks noGrp="1"/>
          </p:cNvSpPr>
          <p:nvPr>
            <p:ph type="body"/>
          </p:nvPr>
        </p:nvSpPr>
        <p:spPr>
          <a:xfrm>
            <a:off x="1677960" y="1579320"/>
            <a:ext cx="1249200" cy="1024560"/>
          </a:xfrm>
          <a:prstGeom prst="rect">
            <a:avLst/>
          </a:prstGeom>
        </p:spPr>
        <p:txBody>
          <a:bodyPr lIns="0" rIns="0" tIns="0" bIns="0"/>
          <a:p>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173" name="PlaceHolder 2"/>
          <p:cNvSpPr>
            <a:spLocks noGrp="1"/>
          </p:cNvSpPr>
          <p:nvPr>
            <p:ph type="body"/>
          </p:nvPr>
        </p:nvSpPr>
        <p:spPr>
          <a:xfrm>
            <a:off x="365760" y="457200"/>
            <a:ext cx="1249200" cy="1024560"/>
          </a:xfrm>
          <a:prstGeom prst="rect">
            <a:avLst/>
          </a:prstGeom>
        </p:spPr>
        <p:txBody>
          <a:bodyPr lIns="0" rIns="0" tIns="0" bIns="0"/>
          <a:p>
            <a:endParaRPr/>
          </a:p>
        </p:txBody>
      </p:sp>
      <p:sp>
        <p:nvSpPr>
          <p:cNvPr id="174" name="PlaceHolder 3"/>
          <p:cNvSpPr>
            <a:spLocks noGrp="1"/>
          </p:cNvSpPr>
          <p:nvPr>
            <p:ph type="body"/>
          </p:nvPr>
        </p:nvSpPr>
        <p:spPr>
          <a:xfrm>
            <a:off x="1677960" y="457200"/>
            <a:ext cx="1249200" cy="1024560"/>
          </a:xfrm>
          <a:prstGeom prst="rect">
            <a:avLst/>
          </a:prstGeom>
        </p:spPr>
        <p:txBody>
          <a:bodyPr lIns="0" rIns="0" tIns="0" bIns="0"/>
          <a:p>
            <a:endParaRPr/>
          </a:p>
        </p:txBody>
      </p:sp>
      <p:sp>
        <p:nvSpPr>
          <p:cNvPr id="175" name="PlaceHolder 4"/>
          <p:cNvSpPr>
            <a:spLocks noGrp="1"/>
          </p:cNvSpPr>
          <p:nvPr>
            <p:ph type="body"/>
          </p:nvPr>
        </p:nvSpPr>
        <p:spPr>
          <a:xfrm>
            <a:off x="365760" y="1579320"/>
            <a:ext cx="2559960" cy="1024560"/>
          </a:xfrm>
          <a:prstGeom prst="rect">
            <a:avLst/>
          </a:prstGeom>
        </p:spPr>
        <p:txBody>
          <a:bodyPr lIns="0" rIns="0" tIns="0" bIns="0"/>
          <a:p>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177" name="PlaceHolder 2"/>
          <p:cNvSpPr>
            <a:spLocks noGrp="1"/>
          </p:cNvSpPr>
          <p:nvPr>
            <p:ph type="body"/>
          </p:nvPr>
        </p:nvSpPr>
        <p:spPr>
          <a:xfrm>
            <a:off x="365760" y="457200"/>
            <a:ext cx="2559960" cy="1024560"/>
          </a:xfrm>
          <a:prstGeom prst="rect">
            <a:avLst/>
          </a:prstGeom>
        </p:spPr>
        <p:txBody>
          <a:bodyPr lIns="0" rIns="0" tIns="0" bIns="0"/>
          <a:p>
            <a:endParaRPr/>
          </a:p>
        </p:txBody>
      </p:sp>
      <p:sp>
        <p:nvSpPr>
          <p:cNvPr id="178" name="PlaceHolder 3"/>
          <p:cNvSpPr>
            <a:spLocks noGrp="1"/>
          </p:cNvSpPr>
          <p:nvPr>
            <p:ph type="body"/>
          </p:nvPr>
        </p:nvSpPr>
        <p:spPr>
          <a:xfrm>
            <a:off x="365760" y="1579320"/>
            <a:ext cx="2559960" cy="1024560"/>
          </a:xfrm>
          <a:prstGeom prst="rect">
            <a:avLst/>
          </a:prstGeom>
        </p:spPr>
        <p:txBody>
          <a:bodyPr lIns="0" rIns="0" tIns="0" bIns="0"/>
          <a:p>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180" name="PlaceHolder 2"/>
          <p:cNvSpPr>
            <a:spLocks noGrp="1"/>
          </p:cNvSpPr>
          <p:nvPr>
            <p:ph type="body"/>
          </p:nvPr>
        </p:nvSpPr>
        <p:spPr>
          <a:xfrm>
            <a:off x="365760" y="457200"/>
            <a:ext cx="1249200" cy="1024560"/>
          </a:xfrm>
          <a:prstGeom prst="rect">
            <a:avLst/>
          </a:prstGeom>
        </p:spPr>
        <p:txBody>
          <a:bodyPr lIns="0" rIns="0" tIns="0" bIns="0"/>
          <a:p>
            <a:endParaRPr/>
          </a:p>
        </p:txBody>
      </p:sp>
      <p:sp>
        <p:nvSpPr>
          <p:cNvPr id="181" name="PlaceHolder 3"/>
          <p:cNvSpPr>
            <a:spLocks noGrp="1"/>
          </p:cNvSpPr>
          <p:nvPr>
            <p:ph type="body"/>
          </p:nvPr>
        </p:nvSpPr>
        <p:spPr>
          <a:xfrm>
            <a:off x="1677960" y="457200"/>
            <a:ext cx="1249200" cy="1024560"/>
          </a:xfrm>
          <a:prstGeom prst="rect">
            <a:avLst/>
          </a:prstGeom>
        </p:spPr>
        <p:txBody>
          <a:bodyPr lIns="0" rIns="0" tIns="0" bIns="0"/>
          <a:p>
            <a:endParaRPr/>
          </a:p>
        </p:txBody>
      </p:sp>
      <p:sp>
        <p:nvSpPr>
          <p:cNvPr id="182" name="PlaceHolder 4"/>
          <p:cNvSpPr>
            <a:spLocks noGrp="1"/>
          </p:cNvSpPr>
          <p:nvPr>
            <p:ph type="body"/>
          </p:nvPr>
        </p:nvSpPr>
        <p:spPr>
          <a:xfrm>
            <a:off x="1677960" y="1579320"/>
            <a:ext cx="1249200" cy="1024560"/>
          </a:xfrm>
          <a:prstGeom prst="rect">
            <a:avLst/>
          </a:prstGeom>
        </p:spPr>
        <p:txBody>
          <a:bodyPr lIns="0" rIns="0" tIns="0" bIns="0"/>
          <a:p>
            <a:endParaRPr/>
          </a:p>
        </p:txBody>
      </p:sp>
      <p:sp>
        <p:nvSpPr>
          <p:cNvPr id="183" name="PlaceHolder 5"/>
          <p:cNvSpPr>
            <a:spLocks noGrp="1"/>
          </p:cNvSpPr>
          <p:nvPr>
            <p:ph type="body"/>
          </p:nvPr>
        </p:nvSpPr>
        <p:spPr>
          <a:xfrm>
            <a:off x="365760" y="1579320"/>
            <a:ext cx="1249200" cy="1024560"/>
          </a:xfrm>
          <a:prstGeom prst="rect">
            <a:avLst/>
          </a:prstGeom>
        </p:spPr>
        <p:txBody>
          <a:bodyPr lIns="0" rIns="0" tIns="0" bIns="0"/>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502920" y="309960"/>
            <a:ext cx="9052200" cy="6015960"/>
          </a:xfrm>
          <a:prstGeom prst="rect">
            <a:avLst/>
          </a:prstGeom>
        </p:spPr>
        <p:txBody>
          <a:bodyPr lIns="0" rIns="0" tIns="0" bIns="0" anchor="ctr"/>
          <a:p>
            <a:pPr algn="ctr"/>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185" name="PlaceHolder 2"/>
          <p:cNvSpPr>
            <a:spLocks noGrp="1"/>
          </p:cNvSpPr>
          <p:nvPr>
            <p:ph type="body"/>
          </p:nvPr>
        </p:nvSpPr>
        <p:spPr>
          <a:xfrm>
            <a:off x="365760" y="457200"/>
            <a:ext cx="2559960" cy="2148480"/>
          </a:xfrm>
          <a:prstGeom prst="rect">
            <a:avLst/>
          </a:prstGeom>
        </p:spPr>
        <p:txBody>
          <a:bodyPr lIns="0" rIns="0" tIns="0" bIns="0"/>
          <a:p>
            <a:endParaRPr/>
          </a:p>
        </p:txBody>
      </p:sp>
      <p:sp>
        <p:nvSpPr>
          <p:cNvPr id="186" name="PlaceHolder 3"/>
          <p:cNvSpPr>
            <a:spLocks noGrp="1"/>
          </p:cNvSpPr>
          <p:nvPr>
            <p:ph type="body"/>
          </p:nvPr>
        </p:nvSpPr>
        <p:spPr>
          <a:xfrm>
            <a:off x="365760" y="457200"/>
            <a:ext cx="2559960" cy="2148480"/>
          </a:xfrm>
          <a:prstGeom prst="rect">
            <a:avLst/>
          </a:prstGeom>
        </p:spPr>
        <p:txBody>
          <a:bodyPr lIns="0" rIns="0" tIns="0" bIns="0"/>
          <a:p>
            <a:endParaRPr/>
          </a:p>
        </p:txBody>
      </p:sp>
      <p:pic>
        <p:nvPicPr>
          <p:cNvPr id="187" name="" descr=""/>
          <p:cNvPicPr/>
          <p:nvPr/>
        </p:nvPicPr>
        <p:blipFill>
          <a:blip r:embed="rId2"/>
          <a:stretch>
            <a:fillRect/>
          </a:stretch>
        </p:blipFill>
        <p:spPr>
          <a:xfrm>
            <a:off x="365400" y="510120"/>
            <a:ext cx="2559960" cy="2042280"/>
          </a:xfrm>
          <a:prstGeom prst="rect">
            <a:avLst/>
          </a:prstGeom>
          <a:ln>
            <a:noFill/>
          </a:ln>
        </p:spPr>
      </p:pic>
      <p:pic>
        <p:nvPicPr>
          <p:cNvPr id="188" name="" descr=""/>
          <p:cNvPicPr/>
          <p:nvPr/>
        </p:nvPicPr>
        <p:blipFill>
          <a:blip r:embed="rId3"/>
          <a:stretch>
            <a:fillRect/>
          </a:stretch>
        </p:blipFill>
        <p:spPr>
          <a:xfrm>
            <a:off x="365400" y="510120"/>
            <a:ext cx="2559960" cy="2042280"/>
          </a:xfrm>
          <a:prstGeom prst="rect">
            <a:avLst/>
          </a:prstGeom>
          <a:ln>
            <a:noFill/>
          </a:ln>
        </p:spPr>
      </p:pic>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205"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206" name="PlaceHolder 2"/>
          <p:cNvSpPr>
            <a:spLocks noGrp="1"/>
          </p:cNvSpPr>
          <p:nvPr>
            <p:ph type="subTitle"/>
          </p:nvPr>
        </p:nvSpPr>
        <p:spPr>
          <a:xfrm>
            <a:off x="365760" y="457200"/>
            <a:ext cx="2559960" cy="2148840"/>
          </a:xfrm>
          <a:prstGeom prst="rect">
            <a:avLst/>
          </a:prstGeom>
        </p:spPr>
        <p:txBody>
          <a:bodyPr lIns="0" rIns="0" tIns="0" bIns="0" anchor="ctr"/>
          <a:p>
            <a:pPr algn="ctr"/>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208" name="PlaceHolder 2"/>
          <p:cNvSpPr>
            <a:spLocks noGrp="1"/>
          </p:cNvSpPr>
          <p:nvPr>
            <p:ph type="body"/>
          </p:nvPr>
        </p:nvSpPr>
        <p:spPr>
          <a:xfrm>
            <a:off x="365760" y="457200"/>
            <a:ext cx="2559960" cy="2148480"/>
          </a:xfrm>
          <a:prstGeom prst="rect">
            <a:avLst/>
          </a:prstGeom>
        </p:spPr>
        <p:txBody>
          <a:bodyPr lIns="0" rIns="0" tIns="0" bIns="0"/>
          <a:p>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210" name="PlaceHolder 2"/>
          <p:cNvSpPr>
            <a:spLocks noGrp="1"/>
          </p:cNvSpPr>
          <p:nvPr>
            <p:ph type="body"/>
          </p:nvPr>
        </p:nvSpPr>
        <p:spPr>
          <a:xfrm>
            <a:off x="365760" y="457200"/>
            <a:ext cx="1249200" cy="2148480"/>
          </a:xfrm>
          <a:prstGeom prst="rect">
            <a:avLst/>
          </a:prstGeom>
        </p:spPr>
        <p:txBody>
          <a:bodyPr lIns="0" rIns="0" tIns="0" bIns="0"/>
          <a:p>
            <a:endParaRPr/>
          </a:p>
        </p:txBody>
      </p:sp>
      <p:sp>
        <p:nvSpPr>
          <p:cNvPr id="211" name="PlaceHolder 3"/>
          <p:cNvSpPr>
            <a:spLocks noGrp="1"/>
          </p:cNvSpPr>
          <p:nvPr>
            <p:ph type="body"/>
          </p:nvPr>
        </p:nvSpPr>
        <p:spPr>
          <a:xfrm>
            <a:off x="1677960" y="457200"/>
            <a:ext cx="1249200" cy="2148480"/>
          </a:xfrm>
          <a:prstGeom prst="rect">
            <a:avLst/>
          </a:prstGeom>
        </p:spPr>
        <p:txBody>
          <a:bodyPr lIns="0" rIns="0" tIns="0" bIns="0"/>
          <a:p>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212" name="PlaceHolder 1"/>
          <p:cNvSpPr>
            <a:spLocks noGrp="1"/>
          </p:cNvSpPr>
          <p:nvPr>
            <p:ph type="title"/>
          </p:nvPr>
        </p:nvSpPr>
        <p:spPr>
          <a:xfrm>
            <a:off x="502920" y="309960"/>
            <a:ext cx="9052200" cy="1297800"/>
          </a:xfrm>
          <a:prstGeom prst="rect">
            <a:avLst/>
          </a:prstGeom>
        </p:spPr>
        <p:txBody>
          <a:bodyPr lIns="0" rIns="0" tIns="0" bIns="0" anchor="ctr"/>
          <a:p>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213" name="PlaceHolder 1"/>
          <p:cNvSpPr>
            <a:spLocks noGrp="1"/>
          </p:cNvSpPr>
          <p:nvPr>
            <p:ph type="subTitle"/>
          </p:nvPr>
        </p:nvSpPr>
        <p:spPr>
          <a:xfrm>
            <a:off x="502920" y="309960"/>
            <a:ext cx="9052200" cy="6015960"/>
          </a:xfrm>
          <a:prstGeom prst="rect">
            <a:avLst/>
          </a:prstGeom>
        </p:spPr>
        <p:txBody>
          <a:bodyPr lIns="0" rIns="0" tIns="0" bIns="0" anchor="ctr"/>
          <a:p>
            <a:pPr algn="ctr"/>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215" name="PlaceHolder 2"/>
          <p:cNvSpPr>
            <a:spLocks noGrp="1"/>
          </p:cNvSpPr>
          <p:nvPr>
            <p:ph type="body"/>
          </p:nvPr>
        </p:nvSpPr>
        <p:spPr>
          <a:xfrm>
            <a:off x="365760" y="457200"/>
            <a:ext cx="1249200" cy="1024560"/>
          </a:xfrm>
          <a:prstGeom prst="rect">
            <a:avLst/>
          </a:prstGeom>
        </p:spPr>
        <p:txBody>
          <a:bodyPr lIns="0" rIns="0" tIns="0" bIns="0"/>
          <a:p>
            <a:endParaRPr/>
          </a:p>
        </p:txBody>
      </p:sp>
      <p:sp>
        <p:nvSpPr>
          <p:cNvPr id="216" name="PlaceHolder 3"/>
          <p:cNvSpPr>
            <a:spLocks noGrp="1"/>
          </p:cNvSpPr>
          <p:nvPr>
            <p:ph type="body"/>
          </p:nvPr>
        </p:nvSpPr>
        <p:spPr>
          <a:xfrm>
            <a:off x="365760" y="1579320"/>
            <a:ext cx="1249200" cy="1024560"/>
          </a:xfrm>
          <a:prstGeom prst="rect">
            <a:avLst/>
          </a:prstGeom>
        </p:spPr>
        <p:txBody>
          <a:bodyPr lIns="0" rIns="0" tIns="0" bIns="0"/>
          <a:p>
            <a:endParaRPr/>
          </a:p>
        </p:txBody>
      </p:sp>
      <p:sp>
        <p:nvSpPr>
          <p:cNvPr id="217" name="PlaceHolder 4"/>
          <p:cNvSpPr>
            <a:spLocks noGrp="1"/>
          </p:cNvSpPr>
          <p:nvPr>
            <p:ph type="body"/>
          </p:nvPr>
        </p:nvSpPr>
        <p:spPr>
          <a:xfrm>
            <a:off x="1677960" y="457200"/>
            <a:ext cx="1249200" cy="2148480"/>
          </a:xfrm>
          <a:prstGeom prst="rect">
            <a:avLst/>
          </a:prstGeom>
        </p:spPr>
        <p:txBody>
          <a:bodyPr lIns="0" rIns="0" tIns="0" bIns="0"/>
          <a:p>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219" name="PlaceHolder 2"/>
          <p:cNvSpPr>
            <a:spLocks noGrp="1"/>
          </p:cNvSpPr>
          <p:nvPr>
            <p:ph type="body"/>
          </p:nvPr>
        </p:nvSpPr>
        <p:spPr>
          <a:xfrm>
            <a:off x="365760" y="457200"/>
            <a:ext cx="1249200" cy="2148480"/>
          </a:xfrm>
          <a:prstGeom prst="rect">
            <a:avLst/>
          </a:prstGeom>
        </p:spPr>
        <p:txBody>
          <a:bodyPr lIns="0" rIns="0" tIns="0" bIns="0"/>
          <a:p>
            <a:endParaRPr/>
          </a:p>
        </p:txBody>
      </p:sp>
      <p:sp>
        <p:nvSpPr>
          <p:cNvPr id="220" name="PlaceHolder 3"/>
          <p:cNvSpPr>
            <a:spLocks noGrp="1"/>
          </p:cNvSpPr>
          <p:nvPr>
            <p:ph type="body"/>
          </p:nvPr>
        </p:nvSpPr>
        <p:spPr>
          <a:xfrm>
            <a:off x="1677960" y="457200"/>
            <a:ext cx="1249200" cy="1024560"/>
          </a:xfrm>
          <a:prstGeom prst="rect">
            <a:avLst/>
          </a:prstGeom>
        </p:spPr>
        <p:txBody>
          <a:bodyPr lIns="0" rIns="0" tIns="0" bIns="0"/>
          <a:p>
            <a:endParaRPr/>
          </a:p>
        </p:txBody>
      </p:sp>
      <p:sp>
        <p:nvSpPr>
          <p:cNvPr id="221" name="PlaceHolder 4"/>
          <p:cNvSpPr>
            <a:spLocks noGrp="1"/>
          </p:cNvSpPr>
          <p:nvPr>
            <p:ph type="body"/>
          </p:nvPr>
        </p:nvSpPr>
        <p:spPr>
          <a:xfrm>
            <a:off x="1677960" y="1579320"/>
            <a:ext cx="1249200" cy="1024560"/>
          </a:xfrm>
          <a:prstGeom prst="rect">
            <a:avLst/>
          </a:prstGeom>
        </p:spPr>
        <p:txBody>
          <a:bodyPr lIns="0" rIns="0" tIns="0" bIns="0"/>
          <a:p>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223" name="PlaceHolder 2"/>
          <p:cNvSpPr>
            <a:spLocks noGrp="1"/>
          </p:cNvSpPr>
          <p:nvPr>
            <p:ph type="body"/>
          </p:nvPr>
        </p:nvSpPr>
        <p:spPr>
          <a:xfrm>
            <a:off x="365760" y="457200"/>
            <a:ext cx="1249200" cy="1024560"/>
          </a:xfrm>
          <a:prstGeom prst="rect">
            <a:avLst/>
          </a:prstGeom>
        </p:spPr>
        <p:txBody>
          <a:bodyPr lIns="0" rIns="0" tIns="0" bIns="0"/>
          <a:p>
            <a:endParaRPr/>
          </a:p>
        </p:txBody>
      </p:sp>
      <p:sp>
        <p:nvSpPr>
          <p:cNvPr id="224" name="PlaceHolder 3"/>
          <p:cNvSpPr>
            <a:spLocks noGrp="1"/>
          </p:cNvSpPr>
          <p:nvPr>
            <p:ph type="body"/>
          </p:nvPr>
        </p:nvSpPr>
        <p:spPr>
          <a:xfrm>
            <a:off x="1677960" y="457200"/>
            <a:ext cx="1249200" cy="1024560"/>
          </a:xfrm>
          <a:prstGeom prst="rect">
            <a:avLst/>
          </a:prstGeom>
        </p:spPr>
        <p:txBody>
          <a:bodyPr lIns="0" rIns="0" tIns="0" bIns="0"/>
          <a:p>
            <a:endParaRPr/>
          </a:p>
        </p:txBody>
      </p:sp>
      <p:sp>
        <p:nvSpPr>
          <p:cNvPr id="225" name="PlaceHolder 4"/>
          <p:cNvSpPr>
            <a:spLocks noGrp="1"/>
          </p:cNvSpPr>
          <p:nvPr>
            <p:ph type="body"/>
          </p:nvPr>
        </p:nvSpPr>
        <p:spPr>
          <a:xfrm>
            <a:off x="365760" y="1579320"/>
            <a:ext cx="2559960" cy="1024560"/>
          </a:xfrm>
          <a:prstGeom prst="rect">
            <a:avLst/>
          </a:prstGeom>
        </p:spPr>
        <p:txBody>
          <a:bodyPr lIns="0" rIns="0" tIns="0" bIns="0"/>
          <a:p>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13" name="PlaceHolder 2"/>
          <p:cNvSpPr>
            <a:spLocks noGrp="1"/>
          </p:cNvSpPr>
          <p:nvPr>
            <p:ph type="body"/>
          </p:nvPr>
        </p:nvSpPr>
        <p:spPr>
          <a:xfrm>
            <a:off x="365760" y="457200"/>
            <a:ext cx="1249200" cy="1024560"/>
          </a:xfrm>
          <a:prstGeom prst="rect">
            <a:avLst/>
          </a:prstGeom>
        </p:spPr>
        <p:txBody>
          <a:bodyPr lIns="0" rIns="0" tIns="0" bIns="0"/>
          <a:p>
            <a:endParaRPr/>
          </a:p>
        </p:txBody>
      </p:sp>
      <p:sp>
        <p:nvSpPr>
          <p:cNvPr id="14" name="PlaceHolder 3"/>
          <p:cNvSpPr>
            <a:spLocks noGrp="1"/>
          </p:cNvSpPr>
          <p:nvPr>
            <p:ph type="body"/>
          </p:nvPr>
        </p:nvSpPr>
        <p:spPr>
          <a:xfrm>
            <a:off x="365760" y="1579320"/>
            <a:ext cx="1249200" cy="1024560"/>
          </a:xfrm>
          <a:prstGeom prst="rect">
            <a:avLst/>
          </a:prstGeom>
        </p:spPr>
        <p:txBody>
          <a:bodyPr lIns="0" rIns="0" tIns="0" bIns="0"/>
          <a:p>
            <a:endParaRPr/>
          </a:p>
        </p:txBody>
      </p:sp>
      <p:sp>
        <p:nvSpPr>
          <p:cNvPr id="15" name="PlaceHolder 4"/>
          <p:cNvSpPr>
            <a:spLocks noGrp="1"/>
          </p:cNvSpPr>
          <p:nvPr>
            <p:ph type="body"/>
          </p:nvPr>
        </p:nvSpPr>
        <p:spPr>
          <a:xfrm>
            <a:off x="1677960" y="457200"/>
            <a:ext cx="1249200" cy="2148480"/>
          </a:xfrm>
          <a:prstGeom prst="rect">
            <a:avLst/>
          </a:prstGeom>
        </p:spPr>
        <p:txBody>
          <a:bodyPr lIns="0" rIns="0" tIns="0" bIns="0"/>
          <a:p>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227" name="PlaceHolder 2"/>
          <p:cNvSpPr>
            <a:spLocks noGrp="1"/>
          </p:cNvSpPr>
          <p:nvPr>
            <p:ph type="body"/>
          </p:nvPr>
        </p:nvSpPr>
        <p:spPr>
          <a:xfrm>
            <a:off x="365760" y="457200"/>
            <a:ext cx="2559960" cy="1024560"/>
          </a:xfrm>
          <a:prstGeom prst="rect">
            <a:avLst/>
          </a:prstGeom>
        </p:spPr>
        <p:txBody>
          <a:bodyPr lIns="0" rIns="0" tIns="0" bIns="0"/>
          <a:p>
            <a:endParaRPr/>
          </a:p>
        </p:txBody>
      </p:sp>
      <p:sp>
        <p:nvSpPr>
          <p:cNvPr id="228" name="PlaceHolder 3"/>
          <p:cNvSpPr>
            <a:spLocks noGrp="1"/>
          </p:cNvSpPr>
          <p:nvPr>
            <p:ph type="body"/>
          </p:nvPr>
        </p:nvSpPr>
        <p:spPr>
          <a:xfrm>
            <a:off x="365760" y="1579320"/>
            <a:ext cx="2559960" cy="1024560"/>
          </a:xfrm>
          <a:prstGeom prst="rect">
            <a:avLst/>
          </a:prstGeom>
        </p:spPr>
        <p:txBody>
          <a:bodyPr lIns="0" rIns="0" tIns="0" bIns="0"/>
          <a:p>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230" name="PlaceHolder 2"/>
          <p:cNvSpPr>
            <a:spLocks noGrp="1"/>
          </p:cNvSpPr>
          <p:nvPr>
            <p:ph type="body"/>
          </p:nvPr>
        </p:nvSpPr>
        <p:spPr>
          <a:xfrm>
            <a:off x="365760" y="457200"/>
            <a:ext cx="1249200" cy="1024560"/>
          </a:xfrm>
          <a:prstGeom prst="rect">
            <a:avLst/>
          </a:prstGeom>
        </p:spPr>
        <p:txBody>
          <a:bodyPr lIns="0" rIns="0" tIns="0" bIns="0"/>
          <a:p>
            <a:endParaRPr/>
          </a:p>
        </p:txBody>
      </p:sp>
      <p:sp>
        <p:nvSpPr>
          <p:cNvPr id="231" name="PlaceHolder 3"/>
          <p:cNvSpPr>
            <a:spLocks noGrp="1"/>
          </p:cNvSpPr>
          <p:nvPr>
            <p:ph type="body"/>
          </p:nvPr>
        </p:nvSpPr>
        <p:spPr>
          <a:xfrm>
            <a:off x="1677960" y="457200"/>
            <a:ext cx="1249200" cy="1024560"/>
          </a:xfrm>
          <a:prstGeom prst="rect">
            <a:avLst/>
          </a:prstGeom>
        </p:spPr>
        <p:txBody>
          <a:bodyPr lIns="0" rIns="0" tIns="0" bIns="0"/>
          <a:p>
            <a:endParaRPr/>
          </a:p>
        </p:txBody>
      </p:sp>
      <p:sp>
        <p:nvSpPr>
          <p:cNvPr id="232" name="PlaceHolder 4"/>
          <p:cNvSpPr>
            <a:spLocks noGrp="1"/>
          </p:cNvSpPr>
          <p:nvPr>
            <p:ph type="body"/>
          </p:nvPr>
        </p:nvSpPr>
        <p:spPr>
          <a:xfrm>
            <a:off x="1677960" y="1579320"/>
            <a:ext cx="1249200" cy="1024560"/>
          </a:xfrm>
          <a:prstGeom prst="rect">
            <a:avLst/>
          </a:prstGeom>
        </p:spPr>
        <p:txBody>
          <a:bodyPr lIns="0" rIns="0" tIns="0" bIns="0"/>
          <a:p>
            <a:endParaRPr/>
          </a:p>
        </p:txBody>
      </p:sp>
      <p:sp>
        <p:nvSpPr>
          <p:cNvPr id="233" name="PlaceHolder 5"/>
          <p:cNvSpPr>
            <a:spLocks noGrp="1"/>
          </p:cNvSpPr>
          <p:nvPr>
            <p:ph type="body"/>
          </p:nvPr>
        </p:nvSpPr>
        <p:spPr>
          <a:xfrm>
            <a:off x="365760" y="1579320"/>
            <a:ext cx="1249200" cy="1024560"/>
          </a:xfrm>
          <a:prstGeom prst="rect">
            <a:avLst/>
          </a:prstGeom>
        </p:spPr>
        <p:txBody>
          <a:bodyPr lIns="0" rIns="0" tIns="0" bIns="0"/>
          <a:p>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235" name="PlaceHolder 2"/>
          <p:cNvSpPr>
            <a:spLocks noGrp="1"/>
          </p:cNvSpPr>
          <p:nvPr>
            <p:ph type="body"/>
          </p:nvPr>
        </p:nvSpPr>
        <p:spPr>
          <a:xfrm>
            <a:off x="365760" y="457200"/>
            <a:ext cx="2559960" cy="2148480"/>
          </a:xfrm>
          <a:prstGeom prst="rect">
            <a:avLst/>
          </a:prstGeom>
        </p:spPr>
        <p:txBody>
          <a:bodyPr lIns="0" rIns="0" tIns="0" bIns="0"/>
          <a:p>
            <a:endParaRPr/>
          </a:p>
        </p:txBody>
      </p:sp>
      <p:sp>
        <p:nvSpPr>
          <p:cNvPr id="236" name="PlaceHolder 3"/>
          <p:cNvSpPr>
            <a:spLocks noGrp="1"/>
          </p:cNvSpPr>
          <p:nvPr>
            <p:ph type="body"/>
          </p:nvPr>
        </p:nvSpPr>
        <p:spPr>
          <a:xfrm>
            <a:off x="365760" y="457200"/>
            <a:ext cx="2559960" cy="2148480"/>
          </a:xfrm>
          <a:prstGeom prst="rect">
            <a:avLst/>
          </a:prstGeom>
        </p:spPr>
        <p:txBody>
          <a:bodyPr lIns="0" rIns="0" tIns="0" bIns="0"/>
          <a:p>
            <a:endParaRPr/>
          </a:p>
        </p:txBody>
      </p:sp>
      <p:pic>
        <p:nvPicPr>
          <p:cNvPr id="237" name="" descr=""/>
          <p:cNvPicPr/>
          <p:nvPr/>
        </p:nvPicPr>
        <p:blipFill>
          <a:blip r:embed="rId2"/>
          <a:stretch>
            <a:fillRect/>
          </a:stretch>
        </p:blipFill>
        <p:spPr>
          <a:xfrm>
            <a:off x="365400" y="510120"/>
            <a:ext cx="2559960" cy="2042280"/>
          </a:xfrm>
          <a:prstGeom prst="rect">
            <a:avLst/>
          </a:prstGeom>
          <a:ln>
            <a:noFill/>
          </a:ln>
        </p:spPr>
      </p:pic>
      <p:pic>
        <p:nvPicPr>
          <p:cNvPr id="238" name="" descr=""/>
          <p:cNvPicPr/>
          <p:nvPr/>
        </p:nvPicPr>
        <p:blipFill>
          <a:blip r:embed="rId3"/>
          <a:stretch>
            <a:fillRect/>
          </a:stretch>
        </p:blipFill>
        <p:spPr>
          <a:xfrm>
            <a:off x="365400" y="510120"/>
            <a:ext cx="2559960" cy="2042280"/>
          </a:xfrm>
          <a:prstGeom prst="rect">
            <a:avLst/>
          </a:prstGeom>
          <a:ln>
            <a:noFill/>
          </a:ln>
        </p:spPr>
      </p:pic>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244"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245" name="PlaceHolder 2"/>
          <p:cNvSpPr>
            <a:spLocks noGrp="1"/>
          </p:cNvSpPr>
          <p:nvPr>
            <p:ph type="subTitle"/>
          </p:nvPr>
        </p:nvSpPr>
        <p:spPr>
          <a:xfrm>
            <a:off x="365760" y="457200"/>
            <a:ext cx="2559960" cy="2148840"/>
          </a:xfrm>
          <a:prstGeom prst="rect">
            <a:avLst/>
          </a:prstGeom>
        </p:spPr>
        <p:txBody>
          <a:bodyPr lIns="0" rIns="0" tIns="0" bIns="0" anchor="ctr"/>
          <a:p>
            <a:pPr algn="ctr"/>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247" name="PlaceHolder 2"/>
          <p:cNvSpPr>
            <a:spLocks noGrp="1"/>
          </p:cNvSpPr>
          <p:nvPr>
            <p:ph type="body"/>
          </p:nvPr>
        </p:nvSpPr>
        <p:spPr>
          <a:xfrm>
            <a:off x="365760" y="457200"/>
            <a:ext cx="2559960" cy="2148480"/>
          </a:xfrm>
          <a:prstGeom prst="rect">
            <a:avLst/>
          </a:prstGeom>
        </p:spPr>
        <p:txBody>
          <a:bodyPr lIns="0" rIns="0" tIns="0" bIns="0"/>
          <a:p>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249" name="PlaceHolder 2"/>
          <p:cNvSpPr>
            <a:spLocks noGrp="1"/>
          </p:cNvSpPr>
          <p:nvPr>
            <p:ph type="body"/>
          </p:nvPr>
        </p:nvSpPr>
        <p:spPr>
          <a:xfrm>
            <a:off x="365760" y="457200"/>
            <a:ext cx="1249200" cy="2148480"/>
          </a:xfrm>
          <a:prstGeom prst="rect">
            <a:avLst/>
          </a:prstGeom>
        </p:spPr>
        <p:txBody>
          <a:bodyPr lIns="0" rIns="0" tIns="0" bIns="0"/>
          <a:p>
            <a:endParaRPr/>
          </a:p>
        </p:txBody>
      </p:sp>
      <p:sp>
        <p:nvSpPr>
          <p:cNvPr id="250" name="PlaceHolder 3"/>
          <p:cNvSpPr>
            <a:spLocks noGrp="1"/>
          </p:cNvSpPr>
          <p:nvPr>
            <p:ph type="body"/>
          </p:nvPr>
        </p:nvSpPr>
        <p:spPr>
          <a:xfrm>
            <a:off x="1677960" y="457200"/>
            <a:ext cx="1249200" cy="2148480"/>
          </a:xfrm>
          <a:prstGeom prst="rect">
            <a:avLst/>
          </a:prstGeom>
        </p:spPr>
        <p:txBody>
          <a:bodyPr lIns="0" rIns="0" tIns="0" bIns="0"/>
          <a:p>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251" name="PlaceHolder 1"/>
          <p:cNvSpPr>
            <a:spLocks noGrp="1"/>
          </p:cNvSpPr>
          <p:nvPr>
            <p:ph type="title"/>
          </p:nvPr>
        </p:nvSpPr>
        <p:spPr>
          <a:xfrm>
            <a:off x="502920" y="309960"/>
            <a:ext cx="9052200" cy="1297800"/>
          </a:xfrm>
          <a:prstGeom prst="rect">
            <a:avLst/>
          </a:prstGeom>
        </p:spPr>
        <p:txBody>
          <a:bodyPr lIns="0" rIns="0" tIns="0" bIns="0" anchor="ctr"/>
          <a:p>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252" name="PlaceHolder 1"/>
          <p:cNvSpPr>
            <a:spLocks noGrp="1"/>
          </p:cNvSpPr>
          <p:nvPr>
            <p:ph type="subTitle"/>
          </p:nvPr>
        </p:nvSpPr>
        <p:spPr>
          <a:xfrm>
            <a:off x="502920" y="309960"/>
            <a:ext cx="9052200" cy="6015960"/>
          </a:xfrm>
          <a:prstGeom prst="rect">
            <a:avLst/>
          </a:prstGeom>
        </p:spPr>
        <p:txBody>
          <a:bodyPr lIns="0" rIns="0" tIns="0" bIns="0" anchor="ctr"/>
          <a:p>
            <a:pPr algn="ctr"/>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254" name="PlaceHolder 2"/>
          <p:cNvSpPr>
            <a:spLocks noGrp="1"/>
          </p:cNvSpPr>
          <p:nvPr>
            <p:ph type="body"/>
          </p:nvPr>
        </p:nvSpPr>
        <p:spPr>
          <a:xfrm>
            <a:off x="365760" y="457200"/>
            <a:ext cx="1249200" cy="1024560"/>
          </a:xfrm>
          <a:prstGeom prst="rect">
            <a:avLst/>
          </a:prstGeom>
        </p:spPr>
        <p:txBody>
          <a:bodyPr lIns="0" rIns="0" tIns="0" bIns="0"/>
          <a:p>
            <a:endParaRPr/>
          </a:p>
        </p:txBody>
      </p:sp>
      <p:sp>
        <p:nvSpPr>
          <p:cNvPr id="255" name="PlaceHolder 3"/>
          <p:cNvSpPr>
            <a:spLocks noGrp="1"/>
          </p:cNvSpPr>
          <p:nvPr>
            <p:ph type="body"/>
          </p:nvPr>
        </p:nvSpPr>
        <p:spPr>
          <a:xfrm>
            <a:off x="365760" y="1579320"/>
            <a:ext cx="1249200" cy="1024560"/>
          </a:xfrm>
          <a:prstGeom prst="rect">
            <a:avLst/>
          </a:prstGeom>
        </p:spPr>
        <p:txBody>
          <a:bodyPr lIns="0" rIns="0" tIns="0" bIns="0"/>
          <a:p>
            <a:endParaRPr/>
          </a:p>
        </p:txBody>
      </p:sp>
      <p:sp>
        <p:nvSpPr>
          <p:cNvPr id="256" name="PlaceHolder 4"/>
          <p:cNvSpPr>
            <a:spLocks noGrp="1"/>
          </p:cNvSpPr>
          <p:nvPr>
            <p:ph type="body"/>
          </p:nvPr>
        </p:nvSpPr>
        <p:spPr>
          <a:xfrm>
            <a:off x="1677960" y="457200"/>
            <a:ext cx="1249200" cy="214848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17" name="PlaceHolder 2"/>
          <p:cNvSpPr>
            <a:spLocks noGrp="1"/>
          </p:cNvSpPr>
          <p:nvPr>
            <p:ph type="body"/>
          </p:nvPr>
        </p:nvSpPr>
        <p:spPr>
          <a:xfrm>
            <a:off x="365760" y="457200"/>
            <a:ext cx="1249200" cy="2148480"/>
          </a:xfrm>
          <a:prstGeom prst="rect">
            <a:avLst/>
          </a:prstGeom>
        </p:spPr>
        <p:txBody>
          <a:bodyPr lIns="0" rIns="0" tIns="0" bIns="0"/>
          <a:p>
            <a:endParaRPr/>
          </a:p>
        </p:txBody>
      </p:sp>
      <p:sp>
        <p:nvSpPr>
          <p:cNvPr id="18" name="PlaceHolder 3"/>
          <p:cNvSpPr>
            <a:spLocks noGrp="1"/>
          </p:cNvSpPr>
          <p:nvPr>
            <p:ph type="body"/>
          </p:nvPr>
        </p:nvSpPr>
        <p:spPr>
          <a:xfrm>
            <a:off x="1677960" y="457200"/>
            <a:ext cx="1249200" cy="1024560"/>
          </a:xfrm>
          <a:prstGeom prst="rect">
            <a:avLst/>
          </a:prstGeom>
        </p:spPr>
        <p:txBody>
          <a:bodyPr lIns="0" rIns="0" tIns="0" bIns="0"/>
          <a:p>
            <a:endParaRPr/>
          </a:p>
        </p:txBody>
      </p:sp>
      <p:sp>
        <p:nvSpPr>
          <p:cNvPr id="19" name="PlaceHolder 4"/>
          <p:cNvSpPr>
            <a:spLocks noGrp="1"/>
          </p:cNvSpPr>
          <p:nvPr>
            <p:ph type="body"/>
          </p:nvPr>
        </p:nvSpPr>
        <p:spPr>
          <a:xfrm>
            <a:off x="1677960" y="1579320"/>
            <a:ext cx="1249200" cy="1024560"/>
          </a:xfrm>
          <a:prstGeom prst="rect">
            <a:avLst/>
          </a:prstGeom>
        </p:spPr>
        <p:txBody>
          <a:bodyPr lIns="0" rIns="0" tIns="0" bIns="0"/>
          <a:p>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258" name="PlaceHolder 2"/>
          <p:cNvSpPr>
            <a:spLocks noGrp="1"/>
          </p:cNvSpPr>
          <p:nvPr>
            <p:ph type="body"/>
          </p:nvPr>
        </p:nvSpPr>
        <p:spPr>
          <a:xfrm>
            <a:off x="365760" y="457200"/>
            <a:ext cx="1249200" cy="2148480"/>
          </a:xfrm>
          <a:prstGeom prst="rect">
            <a:avLst/>
          </a:prstGeom>
        </p:spPr>
        <p:txBody>
          <a:bodyPr lIns="0" rIns="0" tIns="0" bIns="0"/>
          <a:p>
            <a:endParaRPr/>
          </a:p>
        </p:txBody>
      </p:sp>
      <p:sp>
        <p:nvSpPr>
          <p:cNvPr id="259" name="PlaceHolder 3"/>
          <p:cNvSpPr>
            <a:spLocks noGrp="1"/>
          </p:cNvSpPr>
          <p:nvPr>
            <p:ph type="body"/>
          </p:nvPr>
        </p:nvSpPr>
        <p:spPr>
          <a:xfrm>
            <a:off x="1677960" y="457200"/>
            <a:ext cx="1249200" cy="1024560"/>
          </a:xfrm>
          <a:prstGeom prst="rect">
            <a:avLst/>
          </a:prstGeom>
        </p:spPr>
        <p:txBody>
          <a:bodyPr lIns="0" rIns="0" tIns="0" bIns="0"/>
          <a:p>
            <a:endParaRPr/>
          </a:p>
        </p:txBody>
      </p:sp>
      <p:sp>
        <p:nvSpPr>
          <p:cNvPr id="260" name="PlaceHolder 4"/>
          <p:cNvSpPr>
            <a:spLocks noGrp="1"/>
          </p:cNvSpPr>
          <p:nvPr>
            <p:ph type="body"/>
          </p:nvPr>
        </p:nvSpPr>
        <p:spPr>
          <a:xfrm>
            <a:off x="1677960" y="1579320"/>
            <a:ext cx="1249200" cy="1024560"/>
          </a:xfrm>
          <a:prstGeom prst="rect">
            <a:avLst/>
          </a:prstGeom>
        </p:spPr>
        <p:txBody>
          <a:bodyPr lIns="0" rIns="0" tIns="0" bIns="0"/>
          <a:p>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262" name="PlaceHolder 2"/>
          <p:cNvSpPr>
            <a:spLocks noGrp="1"/>
          </p:cNvSpPr>
          <p:nvPr>
            <p:ph type="body"/>
          </p:nvPr>
        </p:nvSpPr>
        <p:spPr>
          <a:xfrm>
            <a:off x="365760" y="457200"/>
            <a:ext cx="1249200" cy="1024560"/>
          </a:xfrm>
          <a:prstGeom prst="rect">
            <a:avLst/>
          </a:prstGeom>
        </p:spPr>
        <p:txBody>
          <a:bodyPr lIns="0" rIns="0" tIns="0" bIns="0"/>
          <a:p>
            <a:endParaRPr/>
          </a:p>
        </p:txBody>
      </p:sp>
      <p:sp>
        <p:nvSpPr>
          <p:cNvPr id="263" name="PlaceHolder 3"/>
          <p:cNvSpPr>
            <a:spLocks noGrp="1"/>
          </p:cNvSpPr>
          <p:nvPr>
            <p:ph type="body"/>
          </p:nvPr>
        </p:nvSpPr>
        <p:spPr>
          <a:xfrm>
            <a:off x="1677960" y="457200"/>
            <a:ext cx="1249200" cy="1024560"/>
          </a:xfrm>
          <a:prstGeom prst="rect">
            <a:avLst/>
          </a:prstGeom>
        </p:spPr>
        <p:txBody>
          <a:bodyPr lIns="0" rIns="0" tIns="0" bIns="0"/>
          <a:p>
            <a:endParaRPr/>
          </a:p>
        </p:txBody>
      </p:sp>
      <p:sp>
        <p:nvSpPr>
          <p:cNvPr id="264" name="PlaceHolder 4"/>
          <p:cNvSpPr>
            <a:spLocks noGrp="1"/>
          </p:cNvSpPr>
          <p:nvPr>
            <p:ph type="body"/>
          </p:nvPr>
        </p:nvSpPr>
        <p:spPr>
          <a:xfrm>
            <a:off x="365760" y="1579320"/>
            <a:ext cx="2559960" cy="1024560"/>
          </a:xfrm>
          <a:prstGeom prst="rect">
            <a:avLst/>
          </a:prstGeom>
        </p:spPr>
        <p:txBody>
          <a:bodyPr lIns="0" rIns="0" tIns="0" bIns="0"/>
          <a:p>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65"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266" name="PlaceHolder 2"/>
          <p:cNvSpPr>
            <a:spLocks noGrp="1"/>
          </p:cNvSpPr>
          <p:nvPr>
            <p:ph type="body"/>
          </p:nvPr>
        </p:nvSpPr>
        <p:spPr>
          <a:xfrm>
            <a:off x="365760" y="457200"/>
            <a:ext cx="2559960" cy="1024560"/>
          </a:xfrm>
          <a:prstGeom prst="rect">
            <a:avLst/>
          </a:prstGeom>
        </p:spPr>
        <p:txBody>
          <a:bodyPr lIns="0" rIns="0" tIns="0" bIns="0"/>
          <a:p>
            <a:endParaRPr/>
          </a:p>
        </p:txBody>
      </p:sp>
      <p:sp>
        <p:nvSpPr>
          <p:cNvPr id="267" name="PlaceHolder 3"/>
          <p:cNvSpPr>
            <a:spLocks noGrp="1"/>
          </p:cNvSpPr>
          <p:nvPr>
            <p:ph type="body"/>
          </p:nvPr>
        </p:nvSpPr>
        <p:spPr>
          <a:xfrm>
            <a:off x="365760" y="1579320"/>
            <a:ext cx="2559960" cy="1024560"/>
          </a:xfrm>
          <a:prstGeom prst="rect">
            <a:avLst/>
          </a:prstGeom>
        </p:spPr>
        <p:txBody>
          <a:bodyPr lIns="0" rIns="0" tIns="0" bIns="0"/>
          <a:p>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269" name="PlaceHolder 2"/>
          <p:cNvSpPr>
            <a:spLocks noGrp="1"/>
          </p:cNvSpPr>
          <p:nvPr>
            <p:ph type="body"/>
          </p:nvPr>
        </p:nvSpPr>
        <p:spPr>
          <a:xfrm>
            <a:off x="365760" y="457200"/>
            <a:ext cx="1249200" cy="1024560"/>
          </a:xfrm>
          <a:prstGeom prst="rect">
            <a:avLst/>
          </a:prstGeom>
        </p:spPr>
        <p:txBody>
          <a:bodyPr lIns="0" rIns="0" tIns="0" bIns="0"/>
          <a:p>
            <a:endParaRPr/>
          </a:p>
        </p:txBody>
      </p:sp>
      <p:sp>
        <p:nvSpPr>
          <p:cNvPr id="270" name="PlaceHolder 3"/>
          <p:cNvSpPr>
            <a:spLocks noGrp="1"/>
          </p:cNvSpPr>
          <p:nvPr>
            <p:ph type="body"/>
          </p:nvPr>
        </p:nvSpPr>
        <p:spPr>
          <a:xfrm>
            <a:off x="1677960" y="457200"/>
            <a:ext cx="1249200" cy="1024560"/>
          </a:xfrm>
          <a:prstGeom prst="rect">
            <a:avLst/>
          </a:prstGeom>
        </p:spPr>
        <p:txBody>
          <a:bodyPr lIns="0" rIns="0" tIns="0" bIns="0"/>
          <a:p>
            <a:endParaRPr/>
          </a:p>
        </p:txBody>
      </p:sp>
      <p:sp>
        <p:nvSpPr>
          <p:cNvPr id="271" name="PlaceHolder 4"/>
          <p:cNvSpPr>
            <a:spLocks noGrp="1"/>
          </p:cNvSpPr>
          <p:nvPr>
            <p:ph type="body"/>
          </p:nvPr>
        </p:nvSpPr>
        <p:spPr>
          <a:xfrm>
            <a:off x="1677960" y="1579320"/>
            <a:ext cx="1249200" cy="1024560"/>
          </a:xfrm>
          <a:prstGeom prst="rect">
            <a:avLst/>
          </a:prstGeom>
        </p:spPr>
        <p:txBody>
          <a:bodyPr lIns="0" rIns="0" tIns="0" bIns="0"/>
          <a:p>
            <a:endParaRPr/>
          </a:p>
        </p:txBody>
      </p:sp>
      <p:sp>
        <p:nvSpPr>
          <p:cNvPr id="272" name="PlaceHolder 5"/>
          <p:cNvSpPr>
            <a:spLocks noGrp="1"/>
          </p:cNvSpPr>
          <p:nvPr>
            <p:ph type="body"/>
          </p:nvPr>
        </p:nvSpPr>
        <p:spPr>
          <a:xfrm>
            <a:off x="365760" y="1579320"/>
            <a:ext cx="1249200" cy="1024560"/>
          </a:xfrm>
          <a:prstGeom prst="rect">
            <a:avLst/>
          </a:prstGeom>
        </p:spPr>
        <p:txBody>
          <a:bodyPr lIns="0" rIns="0" tIns="0" bIns="0"/>
          <a:p>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274" name="PlaceHolder 2"/>
          <p:cNvSpPr>
            <a:spLocks noGrp="1"/>
          </p:cNvSpPr>
          <p:nvPr>
            <p:ph type="body"/>
          </p:nvPr>
        </p:nvSpPr>
        <p:spPr>
          <a:xfrm>
            <a:off x="365760" y="457200"/>
            <a:ext cx="2559960" cy="2148480"/>
          </a:xfrm>
          <a:prstGeom prst="rect">
            <a:avLst/>
          </a:prstGeom>
        </p:spPr>
        <p:txBody>
          <a:bodyPr lIns="0" rIns="0" tIns="0" bIns="0"/>
          <a:p>
            <a:endParaRPr/>
          </a:p>
        </p:txBody>
      </p:sp>
      <p:sp>
        <p:nvSpPr>
          <p:cNvPr id="275" name="PlaceHolder 3"/>
          <p:cNvSpPr>
            <a:spLocks noGrp="1"/>
          </p:cNvSpPr>
          <p:nvPr>
            <p:ph type="body"/>
          </p:nvPr>
        </p:nvSpPr>
        <p:spPr>
          <a:xfrm>
            <a:off x="365760" y="457200"/>
            <a:ext cx="2559960" cy="2148480"/>
          </a:xfrm>
          <a:prstGeom prst="rect">
            <a:avLst/>
          </a:prstGeom>
        </p:spPr>
        <p:txBody>
          <a:bodyPr lIns="0" rIns="0" tIns="0" bIns="0"/>
          <a:p>
            <a:endParaRPr/>
          </a:p>
        </p:txBody>
      </p:sp>
      <p:pic>
        <p:nvPicPr>
          <p:cNvPr id="276" name="" descr=""/>
          <p:cNvPicPr/>
          <p:nvPr/>
        </p:nvPicPr>
        <p:blipFill>
          <a:blip r:embed="rId2"/>
          <a:stretch>
            <a:fillRect/>
          </a:stretch>
        </p:blipFill>
        <p:spPr>
          <a:xfrm>
            <a:off x="365400" y="510120"/>
            <a:ext cx="2559960" cy="2042280"/>
          </a:xfrm>
          <a:prstGeom prst="rect">
            <a:avLst/>
          </a:prstGeom>
          <a:ln>
            <a:noFill/>
          </a:ln>
        </p:spPr>
      </p:pic>
      <p:pic>
        <p:nvPicPr>
          <p:cNvPr id="277" name="" descr=""/>
          <p:cNvPicPr/>
          <p:nvPr/>
        </p:nvPicPr>
        <p:blipFill>
          <a:blip r:embed="rId3"/>
          <a:stretch>
            <a:fillRect/>
          </a:stretch>
        </p:blipFill>
        <p:spPr>
          <a:xfrm>
            <a:off x="365400" y="510120"/>
            <a:ext cx="2559960" cy="2042280"/>
          </a:xfrm>
          <a:prstGeom prst="rect">
            <a:avLst/>
          </a:prstGeom>
          <a:ln>
            <a:noFill/>
          </a:ln>
        </p:spPr>
      </p:pic>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21" name="PlaceHolder 2"/>
          <p:cNvSpPr>
            <a:spLocks noGrp="1"/>
          </p:cNvSpPr>
          <p:nvPr>
            <p:ph type="body"/>
          </p:nvPr>
        </p:nvSpPr>
        <p:spPr>
          <a:xfrm>
            <a:off x="365760" y="457200"/>
            <a:ext cx="1249200" cy="1024560"/>
          </a:xfrm>
          <a:prstGeom prst="rect">
            <a:avLst/>
          </a:prstGeom>
        </p:spPr>
        <p:txBody>
          <a:bodyPr lIns="0" rIns="0" tIns="0" bIns="0"/>
          <a:p>
            <a:endParaRPr/>
          </a:p>
        </p:txBody>
      </p:sp>
      <p:sp>
        <p:nvSpPr>
          <p:cNvPr id="22" name="PlaceHolder 3"/>
          <p:cNvSpPr>
            <a:spLocks noGrp="1"/>
          </p:cNvSpPr>
          <p:nvPr>
            <p:ph type="body"/>
          </p:nvPr>
        </p:nvSpPr>
        <p:spPr>
          <a:xfrm>
            <a:off x="1677960" y="457200"/>
            <a:ext cx="1249200" cy="1024560"/>
          </a:xfrm>
          <a:prstGeom prst="rect">
            <a:avLst/>
          </a:prstGeom>
        </p:spPr>
        <p:txBody>
          <a:bodyPr lIns="0" rIns="0" tIns="0" bIns="0"/>
          <a:p>
            <a:endParaRPr/>
          </a:p>
        </p:txBody>
      </p:sp>
      <p:sp>
        <p:nvSpPr>
          <p:cNvPr id="23" name="PlaceHolder 4"/>
          <p:cNvSpPr>
            <a:spLocks noGrp="1"/>
          </p:cNvSpPr>
          <p:nvPr>
            <p:ph type="body"/>
          </p:nvPr>
        </p:nvSpPr>
        <p:spPr>
          <a:xfrm>
            <a:off x="365760" y="1579320"/>
            <a:ext cx="2559960" cy="102456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body"/>
          </p:nvPr>
        </p:nvSpPr>
        <p:spPr>
          <a:xfrm>
            <a:off x="-9720" y="0"/>
            <a:ext cx="10077480" cy="7772040"/>
          </a:xfrm>
          <a:prstGeom prst="rect">
            <a:avLst/>
          </a:prstGeom>
        </p:spPr>
        <p:txBody>
          <a:bodyPr lIns="90000" rIns="90000" tIns="45000" bIns="45000"/>
          <a:p>
            <a:pPr>
              <a:lnSpc>
                <a:spcPct val="100000"/>
              </a:lnSpc>
            </a:pPr>
            <a:r>
              <a:rPr lang="en-US" sz="1490">
                <a:solidFill>
                  <a:srgbClr val="000000"/>
                </a:solidFill>
                <a:latin typeface="HK Grotesk"/>
              </a:rPr>
              <a:t>Click to edit the outline text format</a:t>
            </a:r>
            <a:endParaRPr/>
          </a:p>
          <a:p>
            <a:pPr lvl="1">
              <a:lnSpc>
                <a:spcPct val="100000"/>
              </a:lnSpc>
              <a:buSzPct val="75000"/>
              <a:buFont typeface="StarSymbol"/>
              <a:buChar char=""/>
            </a:pPr>
            <a:r>
              <a:rPr lang="en-US" sz="1490">
                <a:solidFill>
                  <a:srgbClr val="000000"/>
                </a:solidFill>
                <a:latin typeface="HK Grotesk"/>
              </a:rPr>
              <a:t>Second Outline Level</a:t>
            </a:r>
            <a:endParaRPr/>
          </a:p>
          <a:p>
            <a:pPr lvl="2">
              <a:lnSpc>
                <a:spcPct val="100000"/>
              </a:lnSpc>
              <a:buSzPct val="45000"/>
              <a:buFont typeface="StarSymbol"/>
              <a:buChar char=""/>
            </a:pPr>
            <a:r>
              <a:rPr lang="en-US" sz="1490">
                <a:solidFill>
                  <a:srgbClr val="000000"/>
                </a:solidFill>
                <a:latin typeface="HK Grotesk"/>
              </a:rPr>
              <a:t>Third Outline Level</a:t>
            </a:r>
            <a:endParaRPr/>
          </a:p>
          <a:p>
            <a:pPr lvl="3">
              <a:lnSpc>
                <a:spcPct val="100000"/>
              </a:lnSpc>
              <a:buSzPct val="75000"/>
              <a:buFont typeface="StarSymbol"/>
              <a:buChar char=""/>
            </a:pPr>
            <a:r>
              <a:rPr lang="en-US" sz="1490">
                <a:solidFill>
                  <a:srgbClr val="000000"/>
                </a:solidFill>
                <a:latin typeface="HK Grotesk"/>
              </a:rPr>
              <a:t>Fourth Outline Level</a:t>
            </a:r>
            <a:endParaRPr/>
          </a:p>
          <a:p>
            <a:pPr lvl="4">
              <a:lnSpc>
                <a:spcPct val="100000"/>
              </a:lnSpc>
              <a:buSzPct val="45000"/>
              <a:buFont typeface="StarSymbol"/>
              <a:buChar char=""/>
            </a:pPr>
            <a:r>
              <a:rPr lang="en-US" sz="1490">
                <a:solidFill>
                  <a:srgbClr val="000000"/>
                </a:solidFill>
                <a:latin typeface="HK Grotesk"/>
              </a:rPr>
              <a:t>Fifth Outline Level</a:t>
            </a:r>
            <a:endParaRPr/>
          </a:p>
          <a:p>
            <a:pPr lvl="5">
              <a:lnSpc>
                <a:spcPct val="100000"/>
              </a:lnSpc>
              <a:buSzPct val="45000"/>
              <a:buFont typeface="StarSymbol"/>
              <a:buChar char=""/>
            </a:pPr>
            <a:r>
              <a:rPr lang="en-US" sz="1490">
                <a:solidFill>
                  <a:srgbClr val="000000"/>
                </a:solidFill>
                <a:latin typeface="HK Grotesk"/>
              </a:rPr>
              <a:t>Sixth Outline Level</a:t>
            </a:r>
            <a:endParaRPr/>
          </a:p>
          <a:p>
            <a:pPr lvl="6">
              <a:lnSpc>
                <a:spcPct val="100000"/>
              </a:lnSpc>
              <a:buSzPct val="45000"/>
              <a:buFont typeface="StarSymbol"/>
              <a:buChar char=""/>
            </a:pPr>
            <a:r>
              <a:rPr lang="en-US" sz="1490">
                <a:solidFill>
                  <a:srgbClr val="000000"/>
                </a:solidFill>
                <a:latin typeface="HK Grotesk"/>
              </a:rPr>
              <a:t>Seventh Outline Level</a:t>
            </a:r>
            <a:endParaRPr/>
          </a:p>
        </p:txBody>
      </p:sp>
      <p:sp>
        <p:nvSpPr>
          <p:cNvPr id="1" name="PlaceHolder 2"/>
          <p:cNvSpPr>
            <a:spLocks noGrp="1"/>
          </p:cNvSpPr>
          <p:nvPr>
            <p:ph type="body"/>
          </p:nvPr>
        </p:nvSpPr>
        <p:spPr>
          <a:xfrm>
            <a:off x="4753080" y="2071440"/>
            <a:ext cx="551520" cy="585720"/>
          </a:xfrm>
          <a:prstGeom prst="rect">
            <a:avLst/>
          </a:prstGeom>
        </p:spPr>
        <p:txBody>
          <a:bodyPr lIns="90000" rIns="90000" tIns="45000" bIns="45000"/>
          <a:p>
            <a:pPr>
              <a:lnSpc>
                <a:spcPct val="100000"/>
              </a:lnSpc>
            </a:pPr>
            <a:r>
              <a:rPr lang="en-US" sz="1490">
                <a:solidFill>
                  <a:srgbClr val="000000"/>
                </a:solidFill>
                <a:latin typeface="HK Grotesk"/>
              </a:rPr>
              <a:t>Click to edit the outline text format</a:t>
            </a:r>
            <a:endParaRPr/>
          </a:p>
          <a:p>
            <a:pPr lvl="1">
              <a:lnSpc>
                <a:spcPct val="100000"/>
              </a:lnSpc>
              <a:buSzPct val="75000"/>
              <a:buFont typeface="StarSymbol"/>
              <a:buChar char=""/>
            </a:pPr>
            <a:r>
              <a:rPr lang="en-US" sz="1490">
                <a:solidFill>
                  <a:srgbClr val="000000"/>
                </a:solidFill>
                <a:latin typeface="HK Grotesk"/>
              </a:rPr>
              <a:t>Second Outline Level</a:t>
            </a:r>
            <a:endParaRPr/>
          </a:p>
          <a:p>
            <a:pPr lvl="2">
              <a:lnSpc>
                <a:spcPct val="100000"/>
              </a:lnSpc>
              <a:buSzPct val="45000"/>
              <a:buFont typeface="StarSymbol"/>
              <a:buChar char=""/>
            </a:pPr>
            <a:r>
              <a:rPr lang="en-US" sz="1490">
                <a:solidFill>
                  <a:srgbClr val="000000"/>
                </a:solidFill>
                <a:latin typeface="HK Grotesk"/>
              </a:rPr>
              <a:t>Third Outline Level</a:t>
            </a:r>
            <a:endParaRPr/>
          </a:p>
          <a:p>
            <a:pPr lvl="3">
              <a:lnSpc>
                <a:spcPct val="100000"/>
              </a:lnSpc>
              <a:buSzPct val="75000"/>
              <a:buFont typeface="StarSymbol"/>
              <a:buChar char=""/>
            </a:pPr>
            <a:r>
              <a:rPr lang="en-US" sz="1490">
                <a:solidFill>
                  <a:srgbClr val="000000"/>
                </a:solidFill>
                <a:latin typeface="HK Grotesk"/>
              </a:rPr>
              <a:t>Fourth Outline Level</a:t>
            </a:r>
            <a:endParaRPr/>
          </a:p>
          <a:p>
            <a:pPr lvl="4">
              <a:lnSpc>
                <a:spcPct val="100000"/>
              </a:lnSpc>
              <a:buSzPct val="45000"/>
              <a:buFont typeface="StarSymbol"/>
              <a:buChar char=""/>
            </a:pPr>
            <a:r>
              <a:rPr lang="en-US" sz="1490">
                <a:solidFill>
                  <a:srgbClr val="000000"/>
                </a:solidFill>
                <a:latin typeface="HK Grotesk"/>
              </a:rPr>
              <a:t>Fifth Outline Level</a:t>
            </a:r>
            <a:endParaRPr/>
          </a:p>
          <a:p>
            <a:pPr lvl="5">
              <a:lnSpc>
                <a:spcPct val="100000"/>
              </a:lnSpc>
              <a:buSzPct val="45000"/>
              <a:buFont typeface="StarSymbol"/>
              <a:buChar char=""/>
            </a:pPr>
            <a:r>
              <a:rPr lang="en-US" sz="1490">
                <a:solidFill>
                  <a:srgbClr val="000000"/>
                </a:solidFill>
                <a:latin typeface="HK Grotesk"/>
              </a:rPr>
              <a:t>Sixth Outline Level</a:t>
            </a:r>
            <a:endParaRPr/>
          </a:p>
          <a:p>
            <a:pPr lvl="6">
              <a:lnSpc>
                <a:spcPct val="100000"/>
              </a:lnSpc>
              <a:buSzPct val="45000"/>
              <a:buFont typeface="StarSymbol"/>
              <a:buChar char=""/>
            </a:pPr>
            <a:r>
              <a:rPr lang="en-US" sz="1490">
                <a:solidFill>
                  <a:srgbClr val="000000"/>
                </a:solidFill>
                <a:latin typeface="HK Grotesk"/>
              </a:rPr>
              <a:t>Seventh Outline Level</a:t>
            </a:r>
            <a:endParaRPr/>
          </a:p>
        </p:txBody>
      </p:sp>
      <p:sp>
        <p:nvSpPr>
          <p:cNvPr id="2" name="PlaceHolder 3"/>
          <p:cNvSpPr>
            <a:spLocks noGrp="1"/>
          </p:cNvSpPr>
          <p:nvPr>
            <p:ph type="title"/>
          </p:nvPr>
        </p:nvSpPr>
        <p:spPr>
          <a:xfrm>
            <a:off x="502920" y="309960"/>
            <a:ext cx="9052200" cy="1297440"/>
          </a:xfrm>
          <a:prstGeom prst="rect">
            <a:avLst/>
          </a:prstGeom>
        </p:spPr>
        <p:txBody>
          <a:bodyPr lIns="0" rIns="0" tIns="0" bIns="0" anchor="ctr"/>
          <a:p>
            <a:r>
              <a:rPr lang="en-US">
                <a:latin typeface="Calibri"/>
              </a:rPr>
              <a:t>Click to edit the title text format</a:t>
            </a:r>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7" name="PlaceHolder 1"/>
          <p:cNvSpPr>
            <a:spLocks noGrp="1"/>
          </p:cNvSpPr>
          <p:nvPr>
            <p:ph type="body"/>
          </p:nvPr>
        </p:nvSpPr>
        <p:spPr>
          <a:xfrm>
            <a:off x="5601600" y="0"/>
            <a:ext cx="4456440" cy="7772040"/>
          </a:xfrm>
          <a:prstGeom prst="rect">
            <a:avLst/>
          </a:prstGeom>
        </p:spPr>
        <p:txBody>
          <a:bodyPr lIns="90000" rIns="90000" tIns="45000" bIns="45000"/>
          <a:p>
            <a:pPr>
              <a:lnSpc>
                <a:spcPct val="100000"/>
              </a:lnSpc>
            </a:pPr>
            <a:r>
              <a:rPr lang="en-US" sz="1490">
                <a:solidFill>
                  <a:srgbClr val="000000"/>
                </a:solidFill>
                <a:latin typeface="HK Grotesk"/>
              </a:rPr>
              <a:t>Click to edit the outline text format</a:t>
            </a:r>
            <a:endParaRPr/>
          </a:p>
          <a:p>
            <a:pPr lvl="1">
              <a:lnSpc>
                <a:spcPct val="100000"/>
              </a:lnSpc>
              <a:buSzPct val="75000"/>
              <a:buFont typeface="StarSymbol"/>
              <a:buChar char=""/>
            </a:pPr>
            <a:r>
              <a:rPr lang="en-US" sz="1490">
                <a:solidFill>
                  <a:srgbClr val="000000"/>
                </a:solidFill>
                <a:latin typeface="HK Grotesk"/>
              </a:rPr>
              <a:t>Second Outline Level</a:t>
            </a:r>
            <a:endParaRPr/>
          </a:p>
          <a:p>
            <a:pPr lvl="2">
              <a:lnSpc>
                <a:spcPct val="100000"/>
              </a:lnSpc>
              <a:buSzPct val="45000"/>
              <a:buFont typeface="StarSymbol"/>
              <a:buChar char=""/>
            </a:pPr>
            <a:r>
              <a:rPr lang="en-US" sz="1490">
                <a:solidFill>
                  <a:srgbClr val="000000"/>
                </a:solidFill>
                <a:latin typeface="HK Grotesk"/>
              </a:rPr>
              <a:t>Third Outline Level</a:t>
            </a:r>
            <a:endParaRPr/>
          </a:p>
          <a:p>
            <a:pPr lvl="3">
              <a:lnSpc>
                <a:spcPct val="100000"/>
              </a:lnSpc>
              <a:buSzPct val="75000"/>
              <a:buFont typeface="StarSymbol"/>
              <a:buChar char=""/>
            </a:pPr>
            <a:r>
              <a:rPr lang="en-US" sz="1490">
                <a:solidFill>
                  <a:srgbClr val="000000"/>
                </a:solidFill>
                <a:latin typeface="HK Grotesk"/>
              </a:rPr>
              <a:t>Fourth Outline Level</a:t>
            </a:r>
            <a:endParaRPr/>
          </a:p>
          <a:p>
            <a:pPr lvl="4">
              <a:lnSpc>
                <a:spcPct val="100000"/>
              </a:lnSpc>
              <a:buSzPct val="45000"/>
              <a:buFont typeface="StarSymbol"/>
              <a:buChar char=""/>
            </a:pPr>
            <a:r>
              <a:rPr lang="en-US" sz="1490">
                <a:solidFill>
                  <a:srgbClr val="000000"/>
                </a:solidFill>
                <a:latin typeface="HK Grotesk"/>
              </a:rPr>
              <a:t>Fifth Outline Level</a:t>
            </a:r>
            <a:endParaRPr/>
          </a:p>
          <a:p>
            <a:pPr lvl="5">
              <a:lnSpc>
                <a:spcPct val="100000"/>
              </a:lnSpc>
              <a:buSzPct val="45000"/>
              <a:buFont typeface="StarSymbol"/>
              <a:buChar char=""/>
            </a:pPr>
            <a:r>
              <a:rPr lang="en-US" sz="1490">
                <a:solidFill>
                  <a:srgbClr val="000000"/>
                </a:solidFill>
                <a:latin typeface="HK Grotesk"/>
              </a:rPr>
              <a:t>Sixth Outline Level</a:t>
            </a:r>
            <a:endParaRPr/>
          </a:p>
          <a:p>
            <a:pPr lvl="6">
              <a:lnSpc>
                <a:spcPct val="100000"/>
              </a:lnSpc>
              <a:buSzPct val="45000"/>
              <a:buFont typeface="StarSymbol"/>
              <a:buChar char=""/>
            </a:pPr>
            <a:r>
              <a:rPr lang="en-US" sz="1490">
                <a:solidFill>
                  <a:srgbClr val="000000"/>
                </a:solidFill>
                <a:latin typeface="HK Grotesk"/>
              </a:rPr>
              <a:t>Seventh Outline Level</a:t>
            </a:r>
            <a:endParaRPr/>
          </a:p>
        </p:txBody>
      </p:sp>
      <p:sp>
        <p:nvSpPr>
          <p:cNvPr id="38" name="PlaceHolder 2"/>
          <p:cNvSpPr>
            <a:spLocks noGrp="1"/>
          </p:cNvSpPr>
          <p:nvPr>
            <p:ph type="body"/>
          </p:nvPr>
        </p:nvSpPr>
        <p:spPr>
          <a:xfrm>
            <a:off x="2410920" y="1299600"/>
            <a:ext cx="627480" cy="712080"/>
          </a:xfrm>
          <a:prstGeom prst="rect">
            <a:avLst/>
          </a:prstGeom>
        </p:spPr>
        <p:txBody>
          <a:bodyPr lIns="90000" rIns="90000" tIns="45000" bIns="45000"/>
          <a:p>
            <a:pPr>
              <a:lnSpc>
                <a:spcPct val="100000"/>
              </a:lnSpc>
            </a:pPr>
            <a:r>
              <a:rPr lang="en-US" sz="1490">
                <a:solidFill>
                  <a:srgbClr val="000000"/>
                </a:solidFill>
                <a:latin typeface="HK Grotesk"/>
              </a:rPr>
              <a:t>Click to edit the outline text format</a:t>
            </a:r>
            <a:endParaRPr/>
          </a:p>
          <a:p>
            <a:pPr lvl="1">
              <a:lnSpc>
                <a:spcPct val="100000"/>
              </a:lnSpc>
              <a:buSzPct val="75000"/>
              <a:buFont typeface="StarSymbol"/>
              <a:buChar char=""/>
            </a:pPr>
            <a:r>
              <a:rPr lang="en-US" sz="1490">
                <a:solidFill>
                  <a:srgbClr val="000000"/>
                </a:solidFill>
                <a:latin typeface="HK Grotesk"/>
              </a:rPr>
              <a:t>Second Outline Level</a:t>
            </a:r>
            <a:endParaRPr/>
          </a:p>
          <a:p>
            <a:pPr lvl="2">
              <a:lnSpc>
                <a:spcPct val="100000"/>
              </a:lnSpc>
              <a:buSzPct val="45000"/>
              <a:buFont typeface="StarSymbol"/>
              <a:buChar char=""/>
            </a:pPr>
            <a:r>
              <a:rPr lang="en-US" sz="1490">
                <a:solidFill>
                  <a:srgbClr val="000000"/>
                </a:solidFill>
                <a:latin typeface="HK Grotesk"/>
              </a:rPr>
              <a:t>Third Outline Level</a:t>
            </a:r>
            <a:endParaRPr/>
          </a:p>
          <a:p>
            <a:pPr lvl="3">
              <a:lnSpc>
                <a:spcPct val="100000"/>
              </a:lnSpc>
              <a:buSzPct val="75000"/>
              <a:buFont typeface="StarSymbol"/>
              <a:buChar char=""/>
            </a:pPr>
            <a:r>
              <a:rPr lang="en-US" sz="1490">
                <a:solidFill>
                  <a:srgbClr val="000000"/>
                </a:solidFill>
                <a:latin typeface="HK Grotesk"/>
              </a:rPr>
              <a:t>Fourth Outline Level</a:t>
            </a:r>
            <a:endParaRPr/>
          </a:p>
          <a:p>
            <a:pPr lvl="4">
              <a:lnSpc>
                <a:spcPct val="100000"/>
              </a:lnSpc>
              <a:buSzPct val="45000"/>
              <a:buFont typeface="StarSymbol"/>
              <a:buChar char=""/>
            </a:pPr>
            <a:r>
              <a:rPr lang="en-US" sz="1490">
                <a:solidFill>
                  <a:srgbClr val="000000"/>
                </a:solidFill>
                <a:latin typeface="HK Grotesk"/>
              </a:rPr>
              <a:t>Fifth Outline Level</a:t>
            </a:r>
            <a:endParaRPr/>
          </a:p>
          <a:p>
            <a:pPr lvl="5">
              <a:lnSpc>
                <a:spcPct val="100000"/>
              </a:lnSpc>
              <a:buSzPct val="45000"/>
              <a:buFont typeface="StarSymbol"/>
              <a:buChar char=""/>
            </a:pPr>
            <a:r>
              <a:rPr lang="en-US" sz="1490">
                <a:solidFill>
                  <a:srgbClr val="000000"/>
                </a:solidFill>
                <a:latin typeface="HK Grotesk"/>
              </a:rPr>
              <a:t>Sixth Outline Level</a:t>
            </a:r>
            <a:endParaRPr/>
          </a:p>
          <a:p>
            <a:pPr lvl="6">
              <a:lnSpc>
                <a:spcPct val="100000"/>
              </a:lnSpc>
              <a:buSzPct val="45000"/>
              <a:buFont typeface="StarSymbol"/>
              <a:buChar char=""/>
            </a:pPr>
            <a:r>
              <a:rPr lang="en-US" sz="1490">
                <a:solidFill>
                  <a:srgbClr val="000000"/>
                </a:solidFill>
                <a:latin typeface="HK Grotesk"/>
              </a:rPr>
              <a:t>Seventh Outline Level</a:t>
            </a:r>
            <a:endParaRPr/>
          </a:p>
        </p:txBody>
      </p:sp>
      <p:sp>
        <p:nvSpPr>
          <p:cNvPr id="39" name="PlaceHolder 3"/>
          <p:cNvSpPr>
            <a:spLocks noGrp="1"/>
          </p:cNvSpPr>
          <p:nvPr>
            <p:ph type="title"/>
          </p:nvPr>
        </p:nvSpPr>
        <p:spPr>
          <a:xfrm>
            <a:off x="502920" y="309960"/>
            <a:ext cx="9052200" cy="1297440"/>
          </a:xfrm>
          <a:prstGeom prst="rect">
            <a:avLst/>
          </a:prstGeom>
        </p:spPr>
        <p:txBody>
          <a:bodyPr lIns="0" rIns="0" tIns="0" bIns="0" anchor="ctr"/>
          <a:p>
            <a:r>
              <a:rPr lang="en-US">
                <a:latin typeface="Calibri"/>
              </a:rPr>
              <a:t>Click to edit the title text format</a:t>
            </a:r>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74" name="CustomShape 1"/>
          <p:cNvSpPr/>
          <p:nvPr/>
        </p:nvSpPr>
        <p:spPr>
          <a:xfrm>
            <a:off x="0" y="0"/>
            <a:ext cx="3142800" cy="7772040"/>
          </a:xfrm>
          <a:prstGeom prst="rect">
            <a:avLst/>
          </a:prstGeom>
          <a:solidFill>
            <a:srgbClr val="edeff3"/>
          </a:solidFill>
          <a:ln w="12600">
            <a:noFill/>
          </a:ln>
        </p:spPr>
      </p:sp>
      <p:sp>
        <p:nvSpPr>
          <p:cNvPr id="75" name="PlaceHolder 2"/>
          <p:cNvSpPr>
            <a:spLocks noGrp="1"/>
          </p:cNvSpPr>
          <p:nvPr>
            <p:ph type="dt"/>
          </p:nvPr>
        </p:nvSpPr>
        <p:spPr>
          <a:xfrm>
            <a:off x="691560" y="7203960"/>
            <a:ext cx="2262960" cy="413280"/>
          </a:xfrm>
          <a:prstGeom prst="rect">
            <a:avLst/>
          </a:prstGeom>
        </p:spPr>
        <p:txBody>
          <a:bodyPr anchor="ctr"/>
          <a:p>
            <a:pPr>
              <a:lnSpc>
                <a:spcPct val="100000"/>
              </a:lnSpc>
            </a:pPr>
            <a:r>
              <a:rPr lang="en-US" sz="989">
                <a:solidFill>
                  <a:srgbClr val="8b8b8b"/>
                </a:solidFill>
                <a:latin typeface="Calibri"/>
              </a:rPr>
              <a:t>4/8/17</a:t>
            </a:r>
            <a:endParaRPr/>
          </a:p>
        </p:txBody>
      </p:sp>
      <p:sp>
        <p:nvSpPr>
          <p:cNvPr id="76" name="PlaceHolder 3"/>
          <p:cNvSpPr>
            <a:spLocks noGrp="1"/>
          </p:cNvSpPr>
          <p:nvPr>
            <p:ph type="sldNum"/>
          </p:nvPr>
        </p:nvSpPr>
        <p:spPr>
          <a:xfrm>
            <a:off x="4562280" y="7174080"/>
            <a:ext cx="933480" cy="413280"/>
          </a:xfrm>
          <a:prstGeom prst="rect">
            <a:avLst/>
          </a:prstGeom>
        </p:spPr>
        <p:txBody>
          <a:bodyPr anchor="ctr"/>
          <a:p>
            <a:pPr algn="ctr">
              <a:lnSpc>
                <a:spcPct val="100000"/>
              </a:lnSpc>
            </a:pPr>
            <a:fld id="{DAE1A025-9D13-43EE-A37D-07C8B576C9A2}" type="slidenum">
              <a:rPr b="1" lang="en-US" sz="1030">
                <a:solidFill>
                  <a:srgbClr val="404040"/>
                </a:solidFill>
                <a:latin typeface="HK Grotesk"/>
              </a:rPr>
              <a:t>&lt;number&gt;</a:t>
            </a:fld>
            <a:endParaRPr/>
          </a:p>
        </p:txBody>
      </p:sp>
      <p:sp>
        <p:nvSpPr>
          <p:cNvPr id="77" name="PlaceHolder 4"/>
          <p:cNvSpPr>
            <a:spLocks noGrp="1"/>
          </p:cNvSpPr>
          <p:nvPr>
            <p:ph type="body"/>
          </p:nvPr>
        </p:nvSpPr>
        <p:spPr>
          <a:xfrm>
            <a:off x="644040" y="4097520"/>
            <a:ext cx="627480" cy="712080"/>
          </a:xfrm>
          <a:prstGeom prst="rect">
            <a:avLst/>
          </a:prstGeom>
        </p:spPr>
        <p:txBody>
          <a:bodyPr lIns="90000" rIns="90000" tIns="45000" bIns="45000"/>
          <a:p>
            <a:pPr>
              <a:lnSpc>
                <a:spcPct val="100000"/>
              </a:lnSpc>
            </a:pPr>
            <a:r>
              <a:rPr lang="en-US" sz="1490">
                <a:solidFill>
                  <a:srgbClr val="000000"/>
                </a:solidFill>
                <a:latin typeface="HK Grotesk"/>
              </a:rPr>
              <a:t>Click to edit the outline text format</a:t>
            </a:r>
            <a:endParaRPr/>
          </a:p>
          <a:p>
            <a:pPr lvl="1">
              <a:lnSpc>
                <a:spcPct val="100000"/>
              </a:lnSpc>
              <a:buSzPct val="75000"/>
              <a:buFont typeface="StarSymbol"/>
              <a:buChar char=""/>
            </a:pPr>
            <a:r>
              <a:rPr lang="en-US" sz="1490">
                <a:solidFill>
                  <a:srgbClr val="000000"/>
                </a:solidFill>
                <a:latin typeface="HK Grotesk"/>
              </a:rPr>
              <a:t>Second Outline Level</a:t>
            </a:r>
            <a:endParaRPr/>
          </a:p>
          <a:p>
            <a:pPr lvl="2">
              <a:lnSpc>
                <a:spcPct val="100000"/>
              </a:lnSpc>
              <a:buSzPct val="45000"/>
              <a:buFont typeface="StarSymbol"/>
              <a:buChar char=""/>
            </a:pPr>
            <a:r>
              <a:rPr lang="en-US" sz="1490">
                <a:solidFill>
                  <a:srgbClr val="000000"/>
                </a:solidFill>
                <a:latin typeface="HK Grotesk"/>
              </a:rPr>
              <a:t>Third Outline Level</a:t>
            </a:r>
            <a:endParaRPr/>
          </a:p>
          <a:p>
            <a:pPr lvl="3">
              <a:lnSpc>
                <a:spcPct val="100000"/>
              </a:lnSpc>
              <a:buSzPct val="75000"/>
              <a:buFont typeface="StarSymbol"/>
              <a:buChar char=""/>
            </a:pPr>
            <a:r>
              <a:rPr lang="en-US" sz="1490">
                <a:solidFill>
                  <a:srgbClr val="000000"/>
                </a:solidFill>
                <a:latin typeface="HK Grotesk"/>
              </a:rPr>
              <a:t>Fourth Outline Level</a:t>
            </a:r>
            <a:endParaRPr/>
          </a:p>
          <a:p>
            <a:pPr lvl="4">
              <a:lnSpc>
                <a:spcPct val="100000"/>
              </a:lnSpc>
              <a:buSzPct val="45000"/>
              <a:buFont typeface="StarSymbol"/>
              <a:buChar char=""/>
            </a:pPr>
            <a:r>
              <a:rPr lang="en-US" sz="1490">
                <a:solidFill>
                  <a:srgbClr val="000000"/>
                </a:solidFill>
                <a:latin typeface="HK Grotesk"/>
              </a:rPr>
              <a:t>Fifth Outline Level</a:t>
            </a:r>
            <a:endParaRPr/>
          </a:p>
          <a:p>
            <a:pPr lvl="5">
              <a:lnSpc>
                <a:spcPct val="100000"/>
              </a:lnSpc>
              <a:buSzPct val="45000"/>
              <a:buFont typeface="StarSymbol"/>
              <a:buChar char=""/>
            </a:pPr>
            <a:r>
              <a:rPr lang="en-US" sz="1490">
                <a:solidFill>
                  <a:srgbClr val="000000"/>
                </a:solidFill>
                <a:latin typeface="HK Grotesk"/>
              </a:rPr>
              <a:t>Sixth Outline Level</a:t>
            </a:r>
            <a:endParaRPr/>
          </a:p>
          <a:p>
            <a:pPr lvl="6">
              <a:lnSpc>
                <a:spcPct val="100000"/>
              </a:lnSpc>
              <a:buSzPct val="45000"/>
              <a:buFont typeface="StarSymbol"/>
              <a:buChar char=""/>
            </a:pPr>
            <a:r>
              <a:rPr lang="en-US" sz="1490">
                <a:solidFill>
                  <a:srgbClr val="000000"/>
                </a:solidFill>
                <a:latin typeface="HK Grotesk"/>
              </a:rPr>
              <a:t>Seventh Outline Level</a:t>
            </a:r>
            <a:endParaRPr/>
          </a:p>
        </p:txBody>
      </p:sp>
      <p:sp>
        <p:nvSpPr>
          <p:cNvPr id="78" name="PlaceHolder 5"/>
          <p:cNvSpPr>
            <a:spLocks noGrp="1"/>
          </p:cNvSpPr>
          <p:nvPr>
            <p:ph type="title"/>
          </p:nvPr>
        </p:nvSpPr>
        <p:spPr>
          <a:xfrm>
            <a:off x="502920" y="309960"/>
            <a:ext cx="9052200" cy="1297440"/>
          </a:xfrm>
          <a:prstGeom prst="rect">
            <a:avLst/>
          </a:prstGeom>
        </p:spPr>
        <p:txBody>
          <a:bodyPr lIns="0" rIns="0" tIns="0" bIns="0" anchor="ctr"/>
          <a:p>
            <a:r>
              <a:rPr lang="en-US">
                <a:latin typeface="Calibri"/>
              </a:rPr>
              <a:t>Click to edit the title text format</a:t>
            </a:r>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113" name="PlaceHolder 1"/>
          <p:cNvSpPr>
            <a:spLocks noGrp="1"/>
          </p:cNvSpPr>
          <p:nvPr>
            <p:ph type="dt"/>
          </p:nvPr>
        </p:nvSpPr>
        <p:spPr>
          <a:xfrm>
            <a:off x="691560" y="7203960"/>
            <a:ext cx="2262960" cy="413280"/>
          </a:xfrm>
          <a:prstGeom prst="rect">
            <a:avLst/>
          </a:prstGeom>
        </p:spPr>
        <p:txBody>
          <a:bodyPr anchor="ctr"/>
          <a:p>
            <a:pPr>
              <a:lnSpc>
                <a:spcPct val="100000"/>
              </a:lnSpc>
            </a:pPr>
            <a:r>
              <a:rPr lang="en-US" sz="989">
                <a:solidFill>
                  <a:srgbClr val="8b8b8b"/>
                </a:solidFill>
                <a:latin typeface="Calibri"/>
              </a:rPr>
              <a:t>4/8/17</a:t>
            </a:r>
            <a:endParaRPr/>
          </a:p>
        </p:txBody>
      </p:sp>
      <p:sp>
        <p:nvSpPr>
          <p:cNvPr id="114" name="PlaceHolder 2"/>
          <p:cNvSpPr>
            <a:spLocks noGrp="1"/>
          </p:cNvSpPr>
          <p:nvPr>
            <p:ph type="sldNum"/>
          </p:nvPr>
        </p:nvSpPr>
        <p:spPr>
          <a:xfrm>
            <a:off x="4562280" y="7174080"/>
            <a:ext cx="933480" cy="413280"/>
          </a:xfrm>
          <a:prstGeom prst="rect">
            <a:avLst/>
          </a:prstGeom>
        </p:spPr>
        <p:txBody>
          <a:bodyPr anchor="ctr"/>
          <a:p>
            <a:pPr algn="ctr">
              <a:lnSpc>
                <a:spcPct val="100000"/>
              </a:lnSpc>
            </a:pPr>
            <a:fld id="{2FFBA95A-CC5F-4CE7-9618-112DDE24DFD5}" type="slidenum">
              <a:rPr b="1" lang="en-US" sz="1030">
                <a:solidFill>
                  <a:srgbClr val="404040"/>
                </a:solidFill>
                <a:latin typeface="HK Grotesk"/>
              </a:rPr>
              <a:t>&lt;number&gt;</a:t>
            </a:fld>
            <a:endParaRPr/>
          </a:p>
        </p:txBody>
      </p:sp>
      <p:sp>
        <p:nvSpPr>
          <p:cNvPr id="115" name="PlaceHolder 3"/>
          <p:cNvSpPr>
            <a:spLocks noGrp="1"/>
          </p:cNvSpPr>
          <p:nvPr>
            <p:ph type="title"/>
          </p:nvPr>
        </p:nvSpPr>
        <p:spPr>
          <a:xfrm>
            <a:off x="502920" y="309960"/>
            <a:ext cx="9052200" cy="1297440"/>
          </a:xfrm>
          <a:prstGeom prst="rect">
            <a:avLst/>
          </a:prstGeom>
        </p:spPr>
        <p:txBody>
          <a:bodyPr lIns="0" rIns="0" tIns="0" bIns="0" anchor="ctr"/>
          <a:p>
            <a:r>
              <a:rPr lang="en-US">
                <a:latin typeface="Calibri"/>
              </a:rPr>
              <a:t>Click to edit the title text format</a:t>
            </a:r>
            <a:endParaRPr/>
          </a:p>
        </p:txBody>
      </p:sp>
      <p:sp>
        <p:nvSpPr>
          <p:cNvPr id="116" name="PlaceHolder 4"/>
          <p:cNvSpPr>
            <a:spLocks noGrp="1"/>
          </p:cNvSpPr>
          <p:nvPr>
            <p:ph type="body"/>
          </p:nvPr>
        </p:nvSpPr>
        <p:spPr>
          <a:xfrm>
            <a:off x="502920" y="1818720"/>
            <a:ext cx="9052200" cy="4507560"/>
          </a:xfrm>
          <a:prstGeom prst="rect">
            <a:avLst/>
          </a:prstGeom>
        </p:spPr>
        <p:txBody>
          <a:bodyPr lIns="0" rIns="0" tIns="0" bIns="0"/>
          <a:p>
            <a:pPr>
              <a:buSzPct val="45000"/>
              <a:buFont typeface="StarSymbol"/>
              <a:buChar char=""/>
            </a:pPr>
            <a:r>
              <a:rPr lang="en-US" sz="2310">
                <a:latin typeface="Calibri"/>
              </a:rPr>
              <a:t>Click to edit the outline text format</a:t>
            </a:r>
            <a:endParaRPr/>
          </a:p>
          <a:p>
            <a:pPr lvl="1">
              <a:buSzPct val="75000"/>
              <a:buFont typeface="StarSymbol"/>
              <a:buChar char=""/>
            </a:pPr>
            <a:r>
              <a:rPr lang="en-US" sz="1650">
                <a:latin typeface="Calibri"/>
              </a:rPr>
              <a:t>Second Outline Level</a:t>
            </a:r>
            <a:endParaRPr/>
          </a:p>
          <a:p>
            <a:pPr lvl="2">
              <a:buSzPct val="45000"/>
              <a:buFont typeface="StarSymbol"/>
              <a:buChar char=""/>
            </a:pPr>
            <a:r>
              <a:rPr lang="en-US" sz="1490">
                <a:latin typeface="Calibri"/>
              </a:rPr>
              <a:t>Third Outline Level</a:t>
            </a:r>
            <a:endParaRPr/>
          </a:p>
          <a:p>
            <a:pPr lvl="3">
              <a:buSzPct val="75000"/>
              <a:buFont typeface="StarSymbol"/>
              <a:buChar char=""/>
            </a:pPr>
            <a:r>
              <a:rPr lang="en-US" sz="1490">
                <a:latin typeface="Calibri"/>
              </a:rPr>
              <a:t>Fourth Outline Level</a:t>
            </a:r>
            <a:endParaRPr/>
          </a:p>
          <a:p>
            <a:pPr lvl="4">
              <a:buSzPct val="45000"/>
              <a:buFont typeface="StarSymbol"/>
              <a:buChar char=""/>
            </a:pPr>
            <a:r>
              <a:rPr lang="en-US" sz="2000">
                <a:latin typeface="Calibri"/>
              </a:rPr>
              <a:t>Fifth Outline Level</a:t>
            </a:r>
            <a:endParaRPr/>
          </a:p>
          <a:p>
            <a:pPr lvl="5">
              <a:buSzPct val="45000"/>
              <a:buFont typeface="StarSymbol"/>
              <a:buChar char=""/>
            </a:pPr>
            <a:r>
              <a:rPr lang="en-US" sz="2000">
                <a:latin typeface="Calibri"/>
              </a:rPr>
              <a:t>Sixth Outline Level</a:t>
            </a:r>
            <a:endParaRPr/>
          </a:p>
          <a:p>
            <a:pPr lvl="6">
              <a:buSzPct val="45000"/>
              <a:buFont typeface="StarSymbol"/>
              <a:buChar char=""/>
            </a:pPr>
            <a:r>
              <a:rPr lang="en-US" sz="2000">
                <a:latin typeface="Calibri"/>
              </a:rPr>
              <a:t>Seventh Outline Level</a:t>
            </a:r>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151" name="CustomShape 1"/>
          <p:cNvSpPr/>
          <p:nvPr/>
        </p:nvSpPr>
        <p:spPr>
          <a:xfrm>
            <a:off x="0" y="-7560"/>
            <a:ext cx="10058040" cy="7786800"/>
          </a:xfrm>
          <a:prstGeom prst="rect">
            <a:avLst/>
          </a:prstGeom>
          <a:solidFill>
            <a:srgbClr val="f2f2f2"/>
          </a:solidFill>
          <a:ln w="12600">
            <a:noFill/>
          </a:ln>
        </p:spPr>
      </p:sp>
      <p:sp>
        <p:nvSpPr>
          <p:cNvPr id="152" name="CustomShape 2"/>
          <p:cNvSpPr/>
          <p:nvPr/>
        </p:nvSpPr>
        <p:spPr>
          <a:xfrm>
            <a:off x="767520" y="622080"/>
            <a:ext cx="8771040" cy="6527880"/>
          </a:xfrm>
          <a:prstGeom prst="rect">
            <a:avLst/>
          </a:prstGeom>
          <a:solidFill>
            <a:srgbClr val="ffffff"/>
          </a:solidFill>
          <a:ln w="12600">
            <a:noFill/>
          </a:ln>
        </p:spPr>
      </p:sp>
      <p:sp>
        <p:nvSpPr>
          <p:cNvPr id="153" name="PlaceHolder 3"/>
          <p:cNvSpPr>
            <a:spLocks noGrp="1"/>
          </p:cNvSpPr>
          <p:nvPr>
            <p:ph type="title"/>
          </p:nvPr>
        </p:nvSpPr>
        <p:spPr>
          <a:xfrm>
            <a:off x="502920" y="309960"/>
            <a:ext cx="9052200" cy="1297440"/>
          </a:xfrm>
          <a:prstGeom prst="rect">
            <a:avLst/>
          </a:prstGeom>
        </p:spPr>
        <p:txBody>
          <a:bodyPr lIns="0" rIns="0" tIns="0" bIns="0" anchor="ctr"/>
          <a:p>
            <a:r>
              <a:rPr lang="en-US">
                <a:latin typeface="Calibri"/>
              </a:rPr>
              <a:t>Click to edit the title text format</a:t>
            </a:r>
            <a:endParaRPr/>
          </a:p>
        </p:txBody>
      </p:sp>
      <p:sp>
        <p:nvSpPr>
          <p:cNvPr id="154" name="PlaceHolder 4"/>
          <p:cNvSpPr>
            <a:spLocks noGrp="1"/>
          </p:cNvSpPr>
          <p:nvPr>
            <p:ph type="body"/>
          </p:nvPr>
        </p:nvSpPr>
        <p:spPr>
          <a:xfrm>
            <a:off x="502920" y="1818720"/>
            <a:ext cx="9052200" cy="4507560"/>
          </a:xfrm>
          <a:prstGeom prst="rect">
            <a:avLst/>
          </a:prstGeom>
        </p:spPr>
        <p:txBody>
          <a:bodyPr lIns="0" rIns="0" tIns="0" bIns="0"/>
          <a:p>
            <a:pPr>
              <a:buSzPct val="45000"/>
              <a:buFont typeface="StarSymbol"/>
              <a:buChar char=""/>
            </a:pPr>
            <a:r>
              <a:rPr lang="en-US" sz="2310">
                <a:latin typeface="Calibri"/>
              </a:rPr>
              <a:t>Click to edit the outline text format</a:t>
            </a:r>
            <a:endParaRPr/>
          </a:p>
          <a:p>
            <a:pPr lvl="1">
              <a:buSzPct val="75000"/>
              <a:buFont typeface="StarSymbol"/>
              <a:buChar char=""/>
            </a:pPr>
            <a:r>
              <a:rPr lang="en-US" sz="1650">
                <a:latin typeface="Calibri"/>
              </a:rPr>
              <a:t>Second Outline Level</a:t>
            </a:r>
            <a:endParaRPr/>
          </a:p>
          <a:p>
            <a:pPr lvl="2">
              <a:buSzPct val="45000"/>
              <a:buFont typeface="StarSymbol"/>
              <a:buChar char=""/>
            </a:pPr>
            <a:r>
              <a:rPr lang="en-US" sz="1490">
                <a:latin typeface="Calibri"/>
              </a:rPr>
              <a:t>Third Outline Level</a:t>
            </a:r>
            <a:endParaRPr/>
          </a:p>
          <a:p>
            <a:pPr lvl="3">
              <a:buSzPct val="75000"/>
              <a:buFont typeface="StarSymbol"/>
              <a:buChar char=""/>
            </a:pPr>
            <a:r>
              <a:rPr lang="en-US" sz="1490">
                <a:latin typeface="Calibri"/>
              </a:rPr>
              <a:t>Fourth Outline Level</a:t>
            </a:r>
            <a:endParaRPr/>
          </a:p>
          <a:p>
            <a:pPr lvl="4">
              <a:buSzPct val="45000"/>
              <a:buFont typeface="StarSymbol"/>
              <a:buChar char=""/>
            </a:pPr>
            <a:r>
              <a:rPr lang="en-US" sz="2000">
                <a:latin typeface="Calibri"/>
              </a:rPr>
              <a:t>Fifth Outline Level</a:t>
            </a:r>
            <a:endParaRPr/>
          </a:p>
          <a:p>
            <a:pPr lvl="5">
              <a:buSzPct val="45000"/>
              <a:buFont typeface="StarSymbol"/>
              <a:buChar char=""/>
            </a:pPr>
            <a:r>
              <a:rPr lang="en-US" sz="2000">
                <a:latin typeface="Calibri"/>
              </a:rPr>
              <a:t>Sixth Outline Level</a:t>
            </a:r>
            <a:endParaRPr/>
          </a:p>
          <a:p>
            <a:pPr lvl="6">
              <a:buSzPct val="45000"/>
              <a:buFont typeface="StarSymbol"/>
              <a:buChar char=""/>
            </a:pPr>
            <a:r>
              <a:rPr lang="en-US" sz="2000">
                <a:latin typeface="Calibri"/>
              </a:rPr>
              <a:t>Seventh Outline Level</a:t>
            </a:r>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189" name="CustomShape 1"/>
          <p:cNvSpPr/>
          <p:nvPr/>
        </p:nvSpPr>
        <p:spPr>
          <a:xfrm>
            <a:off x="10287000" y="0"/>
            <a:ext cx="1828440" cy="7767360"/>
          </a:xfrm>
          <a:prstGeom prst="rect">
            <a:avLst/>
          </a:prstGeom>
          <a:solidFill>
            <a:srgbClr val="d9d9d9"/>
          </a:solidFill>
          <a:ln w="12600">
            <a:noFill/>
          </a:ln>
        </p:spPr>
        <p:txBody>
          <a:bodyPr lIns="90000" rIns="90000" tIns="45000" bIns="45000"/>
          <a:p>
            <a:pPr>
              <a:lnSpc>
                <a:spcPct val="100000"/>
              </a:lnSpc>
            </a:pPr>
            <a:r>
              <a:rPr lang="en-US" sz="1600">
                <a:solidFill>
                  <a:srgbClr val="808080"/>
                </a:solidFill>
                <a:latin typeface="Calibri Light"/>
              </a:rPr>
              <a:t>Printing:</a:t>
            </a:r>
            <a:endParaRPr/>
          </a:p>
          <a:p>
            <a:pPr>
              <a:lnSpc>
                <a:spcPct val="100000"/>
              </a:lnSpc>
            </a:pPr>
            <a:r>
              <a:rPr lang="en-US" sz="1000">
                <a:solidFill>
                  <a:srgbClr val="808080"/>
                </a:solidFill>
                <a:latin typeface="Calibri Light"/>
              </a:rPr>
              <a:t>Your printer might not print the same way our printers do, so make sure to try a couple of test prints. If things aren’t aligning quite right, experiment with the Scale to Fit Paper setting. It’s located in the Print dialog – just click Full Page Slides to get to it.</a:t>
            </a:r>
            <a:endParaRPr/>
          </a:p>
          <a:p>
            <a:pPr>
              <a:lnSpc>
                <a:spcPct val="100000"/>
              </a:lnSpc>
            </a:pPr>
            <a:r>
              <a:rPr lang="en-US" sz="1000">
                <a:solidFill>
                  <a:srgbClr val="808080"/>
                </a:solidFill>
                <a:latin typeface="Calibri Light"/>
              </a:rPr>
              <a:t>And did you notice we made fold marks for you? They are really light, but if you don’t like them showing on your brochure, click View, Slide Master, and delete them before you print.</a:t>
            </a:r>
            <a:endParaRPr/>
          </a:p>
          <a:p>
            <a:pPr>
              <a:lnSpc>
                <a:spcPct val="100000"/>
              </a:lnSpc>
            </a:pPr>
            <a:r>
              <a:rPr lang="en-US" sz="1600">
                <a:solidFill>
                  <a:srgbClr val="808080"/>
                </a:solidFill>
                <a:latin typeface="Calibri Light"/>
              </a:rPr>
              <a:t>Customizing the Content:</a:t>
            </a:r>
            <a:endParaRPr/>
          </a:p>
          <a:p>
            <a:pPr>
              <a:lnSpc>
                <a:spcPct val="100000"/>
              </a:lnSpc>
            </a:pPr>
            <a:r>
              <a:rPr lang="en-US" sz="1000">
                <a:solidFill>
                  <a:srgbClr val="808080"/>
                </a:solidFill>
                <a:latin typeface="Calibri Light"/>
              </a:rPr>
              <a:t>If you need more placeholders for titles, subtitles or body text, just make a copy of what you need and drag it into place. PowerPoint’s Smart Guides will help you align it with everything else.</a:t>
            </a:r>
            <a:endParaRPr/>
          </a:p>
          <a:p>
            <a:pPr>
              <a:lnSpc>
                <a:spcPct val="100000"/>
              </a:lnSpc>
            </a:pPr>
            <a:r>
              <a:rPr lang="en-US" sz="1000">
                <a:solidFill>
                  <a:srgbClr val="808080"/>
                </a:solidFill>
                <a:latin typeface="Calibri Light"/>
              </a:rPr>
              <a:t>By the way, if you need to move or copy the red lines, you can select them by clicking the dotted outlines.</a:t>
            </a:r>
            <a:endParaRPr/>
          </a:p>
        </p:txBody>
      </p:sp>
      <p:sp>
        <p:nvSpPr>
          <p:cNvPr id="190" name="CustomShape 2"/>
          <p:cNvSpPr/>
          <p:nvPr/>
        </p:nvSpPr>
        <p:spPr>
          <a:xfrm>
            <a:off x="7039080" y="7216200"/>
            <a:ext cx="2660400" cy="95040"/>
          </a:xfrm>
          <a:prstGeom prst="rect">
            <a:avLst/>
          </a:prstGeom>
          <a:solidFill>
            <a:srgbClr val="f24f4f"/>
          </a:solidFill>
          <a:ln w="12600">
            <a:noFill/>
          </a:ln>
        </p:spPr>
      </p:sp>
      <p:sp>
        <p:nvSpPr>
          <p:cNvPr id="191" name="Line 3"/>
          <p:cNvSpPr/>
          <p:nvPr/>
        </p:nvSpPr>
        <p:spPr>
          <a:xfrm>
            <a:off x="7038360" y="2733480"/>
            <a:ext cx="2657880" cy="0"/>
          </a:xfrm>
          <a:prstGeom prst="line">
            <a:avLst/>
          </a:prstGeom>
          <a:ln w="25560">
            <a:solidFill>
              <a:srgbClr val="f24f4f"/>
            </a:solidFill>
            <a:miter/>
          </a:ln>
        </p:spPr>
      </p:sp>
      <p:sp>
        <p:nvSpPr>
          <p:cNvPr id="192" name="Line 4"/>
          <p:cNvSpPr/>
          <p:nvPr/>
        </p:nvSpPr>
        <p:spPr>
          <a:xfrm flipV="1">
            <a:off x="3939120" y="5152680"/>
            <a:ext cx="0" cy="2147040"/>
          </a:xfrm>
          <a:prstGeom prst="line">
            <a:avLst/>
          </a:prstGeom>
          <a:ln w="6480">
            <a:solidFill>
              <a:srgbClr val="f24f4f"/>
            </a:solidFill>
            <a:miter/>
          </a:ln>
        </p:spPr>
      </p:sp>
      <p:sp>
        <p:nvSpPr>
          <p:cNvPr id="193" name="CustomShape 5"/>
          <p:cNvSpPr/>
          <p:nvPr/>
        </p:nvSpPr>
        <p:spPr>
          <a:xfrm>
            <a:off x="365040" y="2743200"/>
            <a:ext cx="2559960" cy="4571640"/>
          </a:xfrm>
          <a:prstGeom prst="rect">
            <a:avLst/>
          </a:prstGeom>
          <a:solidFill>
            <a:srgbClr val="f24f4f"/>
          </a:solidFill>
          <a:ln w="12600">
            <a:noFill/>
          </a:ln>
        </p:spPr>
      </p:sp>
      <p:sp>
        <p:nvSpPr>
          <p:cNvPr id="194" name="PlaceHolder 6"/>
          <p:cNvSpPr>
            <a:spLocks noGrp="1"/>
          </p:cNvSpPr>
          <p:nvPr>
            <p:ph type="body"/>
          </p:nvPr>
        </p:nvSpPr>
        <p:spPr>
          <a:xfrm>
            <a:off x="365760" y="457200"/>
            <a:ext cx="2559960" cy="2148480"/>
          </a:xfrm>
          <a:prstGeom prst="rect">
            <a:avLst/>
          </a:prstGeom>
        </p:spPr>
        <p:txBody>
          <a:bodyPr lIns="0" rIns="0" tIns="0" bIns="0" anchor="b"/>
          <a:p>
            <a:pPr>
              <a:buSzPct val="45000"/>
              <a:buFont typeface="StarSymbol"/>
              <a:buChar char=""/>
            </a:pPr>
            <a:r>
              <a:rPr lang="en-US" sz="2800">
                <a:solidFill>
                  <a:srgbClr val="f24f4f"/>
                </a:solidFill>
                <a:latin typeface="Century Gothic"/>
              </a:rPr>
              <a:t>Click to edit the outline text format</a:t>
            </a:r>
            <a:endParaRPr/>
          </a:p>
          <a:p>
            <a:pPr lvl="1">
              <a:buSzPct val="75000"/>
              <a:buFont typeface="StarSymbol"/>
              <a:buChar char=""/>
            </a:pPr>
            <a:r>
              <a:rPr lang="en-US" sz="2800">
                <a:solidFill>
                  <a:srgbClr val="f24f4f"/>
                </a:solidFill>
                <a:latin typeface="Century Gothic"/>
              </a:rPr>
              <a:t>Second Outline Level</a:t>
            </a:r>
            <a:endParaRPr/>
          </a:p>
          <a:p>
            <a:pPr lvl="2">
              <a:buSzPct val="45000"/>
              <a:buFont typeface="StarSymbol"/>
              <a:buChar char=""/>
            </a:pPr>
            <a:r>
              <a:rPr lang="en-US" sz="2800">
                <a:solidFill>
                  <a:srgbClr val="f24f4f"/>
                </a:solidFill>
                <a:latin typeface="Century Gothic"/>
              </a:rPr>
              <a:t>Third Outline Level</a:t>
            </a:r>
            <a:endParaRPr/>
          </a:p>
          <a:p>
            <a:pPr lvl="3">
              <a:buSzPct val="75000"/>
              <a:buFont typeface="StarSymbol"/>
              <a:buChar char=""/>
            </a:pPr>
            <a:r>
              <a:rPr lang="en-US" sz="2800">
                <a:solidFill>
                  <a:srgbClr val="f24f4f"/>
                </a:solidFill>
                <a:latin typeface="Century Gothic"/>
              </a:rPr>
              <a:t>Fourth Outline Level</a:t>
            </a:r>
            <a:endParaRPr/>
          </a:p>
          <a:p>
            <a:pPr lvl="4">
              <a:buSzPct val="45000"/>
              <a:buFont typeface="StarSymbol"/>
              <a:buChar char=""/>
            </a:pPr>
            <a:r>
              <a:rPr lang="en-US" sz="2800">
                <a:solidFill>
                  <a:srgbClr val="f24f4f"/>
                </a:solidFill>
                <a:latin typeface="Century Gothic"/>
              </a:rPr>
              <a:t>Fifth Outline Level</a:t>
            </a:r>
            <a:endParaRPr/>
          </a:p>
          <a:p>
            <a:pPr lvl="5">
              <a:buSzPct val="45000"/>
              <a:buFont typeface="StarSymbol"/>
              <a:buChar char=""/>
            </a:pPr>
            <a:r>
              <a:rPr lang="en-US" sz="2800">
                <a:solidFill>
                  <a:srgbClr val="f24f4f"/>
                </a:solidFill>
                <a:latin typeface="Century Gothic"/>
              </a:rPr>
              <a:t>Sixth Outline Level</a:t>
            </a:r>
            <a:endParaRPr/>
          </a:p>
          <a:p>
            <a:pPr>
              <a:lnSpc>
                <a:spcPct val="100000"/>
              </a:lnSpc>
            </a:pPr>
            <a:r>
              <a:rPr lang="en-US" sz="2800">
                <a:solidFill>
                  <a:srgbClr val="f24f4f"/>
                </a:solidFill>
                <a:latin typeface="Century Gothic"/>
              </a:rPr>
              <a:t>Seventh Outline LevelHeading text</a:t>
            </a:r>
            <a:endParaRPr/>
          </a:p>
        </p:txBody>
      </p:sp>
      <p:sp>
        <p:nvSpPr>
          <p:cNvPr id="195" name="PlaceHolder 7"/>
          <p:cNvSpPr>
            <a:spLocks noGrp="1"/>
          </p:cNvSpPr>
          <p:nvPr>
            <p:ph type="body"/>
          </p:nvPr>
        </p:nvSpPr>
        <p:spPr>
          <a:xfrm>
            <a:off x="548640" y="2912400"/>
            <a:ext cx="2194200" cy="4254120"/>
          </a:xfrm>
          <a:prstGeom prst="rect">
            <a:avLst/>
          </a:prstGeom>
        </p:spPr>
        <p:txBody>
          <a:bodyPr lIns="0" rIns="0" tIns="0" bIns="0"/>
          <a:p>
            <a:pPr>
              <a:buSzPct val="45000"/>
              <a:buFont typeface="StarSymbol"/>
              <a:buChar char=""/>
            </a:pPr>
            <a:r>
              <a:rPr lang="en-US" sz="1400">
                <a:solidFill>
                  <a:srgbClr val="ffffff"/>
                </a:solidFill>
                <a:latin typeface="Garamond"/>
              </a:rPr>
              <a:t>Click to edit the outline text format</a:t>
            </a:r>
            <a:endParaRPr/>
          </a:p>
          <a:p>
            <a:pPr lvl="1">
              <a:buSzPct val="75000"/>
              <a:buFont typeface="StarSymbol"/>
              <a:buChar char=""/>
            </a:pPr>
            <a:r>
              <a:rPr lang="en-US" sz="1400">
                <a:solidFill>
                  <a:srgbClr val="ffffff"/>
                </a:solidFill>
                <a:latin typeface="Garamond"/>
              </a:rPr>
              <a:t>Second Outline Level</a:t>
            </a:r>
            <a:endParaRPr/>
          </a:p>
          <a:p>
            <a:pPr lvl="2">
              <a:buSzPct val="45000"/>
              <a:buFont typeface="StarSymbol"/>
              <a:buChar char=""/>
            </a:pPr>
            <a:r>
              <a:rPr lang="en-US" sz="1400">
                <a:solidFill>
                  <a:srgbClr val="ffffff"/>
                </a:solidFill>
                <a:latin typeface="Garamond"/>
              </a:rPr>
              <a:t>Third Outline Level</a:t>
            </a:r>
            <a:endParaRPr/>
          </a:p>
          <a:p>
            <a:pPr lvl="3">
              <a:buSzPct val="75000"/>
              <a:buFont typeface="StarSymbol"/>
              <a:buChar char=""/>
            </a:pPr>
            <a:r>
              <a:rPr lang="en-US" sz="1400">
                <a:solidFill>
                  <a:srgbClr val="ffffff"/>
                </a:solidFill>
                <a:latin typeface="Garamond"/>
              </a:rPr>
              <a:t>Fourth Outline Level</a:t>
            </a:r>
            <a:endParaRPr/>
          </a:p>
          <a:p>
            <a:pPr lvl="4">
              <a:buSzPct val="45000"/>
              <a:buFont typeface="StarSymbol"/>
              <a:buChar char=""/>
            </a:pPr>
            <a:r>
              <a:rPr lang="en-US" sz="1400">
                <a:solidFill>
                  <a:srgbClr val="ffffff"/>
                </a:solidFill>
                <a:latin typeface="Garamond"/>
              </a:rPr>
              <a:t>Fifth Outline Level</a:t>
            </a:r>
            <a:endParaRPr/>
          </a:p>
          <a:p>
            <a:pPr lvl="5">
              <a:buSzPct val="45000"/>
              <a:buFont typeface="StarSymbol"/>
              <a:buChar char=""/>
            </a:pPr>
            <a:r>
              <a:rPr lang="en-US" sz="1400">
                <a:solidFill>
                  <a:srgbClr val="ffffff"/>
                </a:solidFill>
                <a:latin typeface="Garamond"/>
              </a:rPr>
              <a:t>Sixth Outline Level</a:t>
            </a:r>
            <a:endParaRPr/>
          </a:p>
          <a:p>
            <a:pPr>
              <a:lnSpc>
                <a:spcPct val="100000"/>
              </a:lnSpc>
            </a:pPr>
            <a:r>
              <a:rPr lang="en-US" sz="1400">
                <a:solidFill>
                  <a:srgbClr val="ffffff"/>
                </a:solidFill>
                <a:latin typeface="Garamond"/>
              </a:rPr>
              <a:t>Seventh Outline LevelClick to add text</a:t>
            </a:r>
            <a:endParaRPr/>
          </a:p>
        </p:txBody>
      </p:sp>
      <p:sp>
        <p:nvSpPr>
          <p:cNvPr id="196" name="PlaceHolder 8"/>
          <p:cNvSpPr>
            <a:spLocks noGrp="1"/>
          </p:cNvSpPr>
          <p:nvPr>
            <p:ph type="body"/>
          </p:nvPr>
        </p:nvSpPr>
        <p:spPr>
          <a:xfrm rot="16200000">
            <a:off x="2581200" y="5942160"/>
            <a:ext cx="2449080" cy="266040"/>
          </a:xfrm>
          <a:prstGeom prst="rect">
            <a:avLst/>
          </a:prstGeom>
        </p:spPr>
        <p:txBody>
          <a:bodyPr lIns="0" rIns="0" tIns="0" bIns="0" anchor="ctr"/>
          <a:p>
            <a:pPr>
              <a:buSzPct val="45000"/>
              <a:buFont typeface="StarSymbol"/>
              <a:buChar char=""/>
            </a:pPr>
            <a:r>
              <a:rPr lang="en-US" sz="1200">
                <a:solidFill>
                  <a:srgbClr val="f24f4f"/>
                </a:solidFill>
                <a:latin typeface="Century Gothic"/>
              </a:rPr>
              <a:t>Click to edit the outline text format</a:t>
            </a:r>
            <a:endParaRPr/>
          </a:p>
          <a:p>
            <a:pPr lvl="1">
              <a:buSzPct val="75000"/>
              <a:buFont typeface="StarSymbol"/>
              <a:buChar char=""/>
            </a:pPr>
            <a:r>
              <a:rPr lang="en-US" sz="1200">
                <a:solidFill>
                  <a:srgbClr val="f24f4f"/>
                </a:solidFill>
                <a:latin typeface="Century Gothic"/>
              </a:rPr>
              <a:t>Second Outline Level</a:t>
            </a:r>
            <a:endParaRPr/>
          </a:p>
          <a:p>
            <a:pPr lvl="2">
              <a:buSzPct val="45000"/>
              <a:buFont typeface="StarSymbol"/>
              <a:buChar char=""/>
            </a:pPr>
            <a:r>
              <a:rPr lang="en-US" sz="1200">
                <a:solidFill>
                  <a:srgbClr val="f24f4f"/>
                </a:solidFill>
                <a:latin typeface="Century Gothic"/>
              </a:rPr>
              <a:t>Third Outline Level</a:t>
            </a:r>
            <a:endParaRPr/>
          </a:p>
          <a:p>
            <a:pPr lvl="3">
              <a:buSzPct val="75000"/>
              <a:buFont typeface="StarSymbol"/>
              <a:buChar char=""/>
            </a:pPr>
            <a:r>
              <a:rPr lang="en-US" sz="1200">
                <a:solidFill>
                  <a:srgbClr val="f24f4f"/>
                </a:solidFill>
                <a:latin typeface="Century Gothic"/>
              </a:rPr>
              <a:t>Fourth Outline Level</a:t>
            </a:r>
            <a:endParaRPr/>
          </a:p>
          <a:p>
            <a:pPr lvl="4">
              <a:buSzPct val="45000"/>
              <a:buFont typeface="StarSymbol"/>
              <a:buChar char=""/>
            </a:pPr>
            <a:r>
              <a:rPr lang="en-US" sz="1200">
                <a:solidFill>
                  <a:srgbClr val="f24f4f"/>
                </a:solidFill>
                <a:latin typeface="Century Gothic"/>
              </a:rPr>
              <a:t>Fifth Outline Level</a:t>
            </a:r>
            <a:endParaRPr/>
          </a:p>
          <a:p>
            <a:pPr lvl="5">
              <a:buSzPct val="45000"/>
              <a:buFont typeface="StarSymbol"/>
              <a:buChar char=""/>
            </a:pPr>
            <a:r>
              <a:rPr lang="en-US" sz="1200">
                <a:solidFill>
                  <a:srgbClr val="f24f4f"/>
                </a:solidFill>
                <a:latin typeface="Century Gothic"/>
              </a:rPr>
              <a:t>Sixth Outline Level</a:t>
            </a:r>
            <a:endParaRPr/>
          </a:p>
          <a:p>
            <a:pPr>
              <a:lnSpc>
                <a:spcPct val="100000"/>
              </a:lnSpc>
            </a:pPr>
            <a:r>
              <a:rPr lang="en-US" sz="1200">
                <a:solidFill>
                  <a:srgbClr val="f24f4f"/>
                </a:solidFill>
                <a:latin typeface="Century Gothic"/>
              </a:rPr>
              <a:t>Seventh Outline LevelCompany Name</a:t>
            </a:r>
            <a:endParaRPr/>
          </a:p>
        </p:txBody>
      </p:sp>
      <p:sp>
        <p:nvSpPr>
          <p:cNvPr id="197" name="PlaceHolder 9"/>
          <p:cNvSpPr>
            <a:spLocks noGrp="1"/>
          </p:cNvSpPr>
          <p:nvPr>
            <p:ph type="body"/>
          </p:nvPr>
        </p:nvSpPr>
        <p:spPr>
          <a:xfrm rot="16200000">
            <a:off x="2976480" y="5861160"/>
            <a:ext cx="2449080" cy="427680"/>
          </a:xfrm>
          <a:prstGeom prst="rect">
            <a:avLst/>
          </a:prstGeom>
        </p:spPr>
        <p:txBody>
          <a:bodyPr lIns="0" rIns="0" tIns="0" bIns="0"/>
          <a:p>
            <a:pPr>
              <a:buSzPct val="45000"/>
              <a:buFont typeface="StarSymbol"/>
              <a:buChar char=""/>
            </a:pPr>
            <a:r>
              <a:rPr lang="en-US" sz="1000">
                <a:solidFill>
                  <a:srgbClr val="000000"/>
                </a:solidFill>
                <a:latin typeface="Garamond"/>
              </a:rPr>
              <a:t>Click to edit the outline text format</a:t>
            </a:r>
            <a:endParaRPr/>
          </a:p>
          <a:p>
            <a:pPr lvl="1">
              <a:buSzPct val="75000"/>
              <a:buFont typeface="StarSymbol"/>
              <a:buChar char=""/>
            </a:pPr>
            <a:r>
              <a:rPr lang="en-US" sz="1000">
                <a:solidFill>
                  <a:srgbClr val="000000"/>
                </a:solidFill>
                <a:latin typeface="Garamond"/>
              </a:rPr>
              <a:t>Second Outline Level</a:t>
            </a:r>
            <a:endParaRPr/>
          </a:p>
          <a:p>
            <a:pPr lvl="2">
              <a:buSzPct val="45000"/>
              <a:buFont typeface="StarSymbol"/>
              <a:buChar char=""/>
            </a:pPr>
            <a:r>
              <a:rPr lang="en-US" sz="1000">
                <a:solidFill>
                  <a:srgbClr val="000000"/>
                </a:solidFill>
                <a:latin typeface="Garamond"/>
              </a:rPr>
              <a:t>Third Outline Level</a:t>
            </a:r>
            <a:endParaRPr/>
          </a:p>
          <a:p>
            <a:pPr lvl="3">
              <a:buSzPct val="75000"/>
              <a:buFont typeface="StarSymbol"/>
              <a:buChar char=""/>
            </a:pPr>
            <a:r>
              <a:rPr lang="en-US" sz="1000">
                <a:solidFill>
                  <a:srgbClr val="000000"/>
                </a:solidFill>
                <a:latin typeface="Garamond"/>
              </a:rPr>
              <a:t>Fourth Outline Level</a:t>
            </a:r>
            <a:endParaRPr/>
          </a:p>
          <a:p>
            <a:pPr lvl="4">
              <a:buSzPct val="45000"/>
              <a:buFont typeface="StarSymbol"/>
              <a:buChar char=""/>
            </a:pPr>
            <a:r>
              <a:rPr lang="en-US" sz="1000">
                <a:solidFill>
                  <a:srgbClr val="000000"/>
                </a:solidFill>
                <a:latin typeface="Garamond"/>
              </a:rPr>
              <a:t>Fifth Outline Level</a:t>
            </a:r>
            <a:endParaRPr/>
          </a:p>
          <a:p>
            <a:pPr lvl="5">
              <a:buSzPct val="45000"/>
              <a:buFont typeface="StarSymbol"/>
              <a:buChar char=""/>
            </a:pPr>
            <a:r>
              <a:rPr lang="en-US" sz="1000">
                <a:solidFill>
                  <a:srgbClr val="000000"/>
                </a:solidFill>
                <a:latin typeface="Garamond"/>
              </a:rPr>
              <a:t>Sixth Outline Level</a:t>
            </a:r>
            <a:endParaRPr/>
          </a:p>
          <a:p>
            <a:pPr>
              <a:lnSpc>
                <a:spcPct val="100000"/>
              </a:lnSpc>
            </a:pPr>
            <a:r>
              <a:rPr lang="en-US" sz="1000">
                <a:solidFill>
                  <a:srgbClr val="000000"/>
                </a:solidFill>
                <a:latin typeface="Garamond"/>
              </a:rPr>
              <a:t>Seventh Outline LevelBusiness Address</a:t>
            </a:r>
            <a:endParaRPr/>
          </a:p>
        </p:txBody>
      </p:sp>
      <p:sp>
        <p:nvSpPr>
          <p:cNvPr id="198" name="PlaceHolder 10"/>
          <p:cNvSpPr>
            <a:spLocks noGrp="1"/>
          </p:cNvSpPr>
          <p:nvPr>
            <p:ph type="body"/>
          </p:nvPr>
        </p:nvSpPr>
        <p:spPr>
          <a:xfrm rot="16200000">
            <a:off x="3784320" y="2736360"/>
            <a:ext cx="1785240" cy="586440"/>
          </a:xfrm>
          <a:prstGeom prst="rect">
            <a:avLst/>
          </a:prstGeom>
        </p:spPr>
        <p:txBody>
          <a:bodyPr lIns="0" rIns="0" tIns="0" bIns="0"/>
          <a:p>
            <a:pPr>
              <a:buSzPct val="45000"/>
              <a:buFont typeface="StarSymbol"/>
              <a:buChar char=""/>
            </a:pPr>
            <a:r>
              <a:rPr lang="en-US" sz="1000">
                <a:solidFill>
                  <a:srgbClr val="000000"/>
                </a:solidFill>
                <a:latin typeface="Garamond"/>
              </a:rPr>
              <a:t>Click to edit the outline text format</a:t>
            </a:r>
            <a:endParaRPr/>
          </a:p>
          <a:p>
            <a:pPr lvl="1">
              <a:buSzPct val="75000"/>
              <a:buFont typeface="StarSymbol"/>
              <a:buChar char=""/>
            </a:pPr>
            <a:r>
              <a:rPr lang="en-US" sz="1000">
                <a:solidFill>
                  <a:srgbClr val="000000"/>
                </a:solidFill>
                <a:latin typeface="Garamond"/>
              </a:rPr>
              <a:t>Second Outline Level</a:t>
            </a:r>
            <a:endParaRPr/>
          </a:p>
          <a:p>
            <a:pPr lvl="2">
              <a:buSzPct val="45000"/>
              <a:buFont typeface="StarSymbol"/>
              <a:buChar char=""/>
            </a:pPr>
            <a:r>
              <a:rPr lang="en-US" sz="1000">
                <a:solidFill>
                  <a:srgbClr val="000000"/>
                </a:solidFill>
                <a:latin typeface="Garamond"/>
              </a:rPr>
              <a:t>Third Outline Level</a:t>
            </a:r>
            <a:endParaRPr/>
          </a:p>
          <a:p>
            <a:pPr lvl="3">
              <a:buSzPct val="75000"/>
              <a:buFont typeface="StarSymbol"/>
              <a:buChar char=""/>
            </a:pPr>
            <a:r>
              <a:rPr lang="en-US" sz="1000">
                <a:solidFill>
                  <a:srgbClr val="000000"/>
                </a:solidFill>
                <a:latin typeface="Garamond"/>
              </a:rPr>
              <a:t>Fourth Outline Level</a:t>
            </a:r>
            <a:endParaRPr/>
          </a:p>
          <a:p>
            <a:pPr lvl="4">
              <a:buSzPct val="45000"/>
              <a:buFont typeface="StarSymbol"/>
              <a:buChar char=""/>
            </a:pPr>
            <a:r>
              <a:rPr lang="en-US" sz="1000">
                <a:solidFill>
                  <a:srgbClr val="000000"/>
                </a:solidFill>
                <a:latin typeface="Garamond"/>
              </a:rPr>
              <a:t>Fifth Outline Level</a:t>
            </a:r>
            <a:endParaRPr/>
          </a:p>
          <a:p>
            <a:pPr lvl="5">
              <a:buSzPct val="45000"/>
              <a:buFont typeface="StarSymbol"/>
              <a:buChar char=""/>
            </a:pPr>
            <a:r>
              <a:rPr lang="en-US" sz="1000">
                <a:solidFill>
                  <a:srgbClr val="000000"/>
                </a:solidFill>
                <a:latin typeface="Garamond"/>
              </a:rPr>
              <a:t>Sixth Outline Level</a:t>
            </a:r>
            <a:endParaRPr/>
          </a:p>
          <a:p>
            <a:pPr>
              <a:lnSpc>
                <a:spcPct val="100000"/>
              </a:lnSpc>
            </a:pPr>
            <a:r>
              <a:rPr lang="en-US" sz="1000">
                <a:solidFill>
                  <a:srgbClr val="000000"/>
                </a:solidFill>
                <a:latin typeface="Garamond"/>
              </a:rPr>
              <a:t>Seventh Outline LevelRecipient Name</a:t>
            </a:r>
            <a:r>
              <a:rPr lang="en-US" sz="1000">
                <a:solidFill>
                  <a:srgbClr val="000000"/>
                </a:solidFill>
                <a:latin typeface="Garamond"/>
              </a:rPr>
              <a:t>
</a:t>
            </a:r>
            <a:r>
              <a:rPr lang="en-US" sz="1000">
                <a:solidFill>
                  <a:srgbClr val="000000"/>
                </a:solidFill>
                <a:latin typeface="Garamond"/>
              </a:rPr>
              <a:t>Address</a:t>
            </a:r>
            <a:r>
              <a:rPr lang="en-US" sz="1000">
                <a:solidFill>
                  <a:srgbClr val="000000"/>
                </a:solidFill>
                <a:latin typeface="Garamond"/>
              </a:rPr>
              <a:t>
</a:t>
            </a:r>
            <a:r>
              <a:rPr lang="en-US" sz="1000">
                <a:solidFill>
                  <a:srgbClr val="000000"/>
                </a:solidFill>
                <a:latin typeface="Garamond"/>
              </a:rPr>
              <a:t>City, ST  ZIP Code</a:t>
            </a:r>
            <a:endParaRPr/>
          </a:p>
        </p:txBody>
      </p:sp>
      <p:sp>
        <p:nvSpPr>
          <p:cNvPr id="199" name="PlaceHolder 11"/>
          <p:cNvSpPr>
            <a:spLocks noGrp="1"/>
          </p:cNvSpPr>
          <p:nvPr>
            <p:ph type="body"/>
          </p:nvPr>
        </p:nvSpPr>
        <p:spPr>
          <a:xfrm>
            <a:off x="7039080" y="457200"/>
            <a:ext cx="2657160" cy="2148480"/>
          </a:xfrm>
          <a:prstGeom prst="rect">
            <a:avLst/>
          </a:prstGeom>
        </p:spPr>
        <p:txBody>
          <a:bodyPr lIns="0" rIns="0" tIns="0" bIns="0" anchor="b"/>
          <a:p>
            <a:pPr>
              <a:buSzPct val="45000"/>
              <a:buFont typeface="StarSymbol"/>
              <a:buChar char=""/>
            </a:pPr>
            <a:r>
              <a:rPr lang="en-US" sz="3600">
                <a:solidFill>
                  <a:srgbClr val="f24f4f"/>
                </a:solidFill>
                <a:latin typeface="Century Gothic"/>
              </a:rPr>
              <a:t>Click to edit the outline text format</a:t>
            </a:r>
            <a:endParaRPr/>
          </a:p>
          <a:p>
            <a:pPr lvl="1">
              <a:buSzPct val="75000"/>
              <a:buFont typeface="StarSymbol"/>
              <a:buChar char=""/>
            </a:pPr>
            <a:r>
              <a:rPr lang="en-US" sz="3600">
                <a:solidFill>
                  <a:srgbClr val="f24f4f"/>
                </a:solidFill>
                <a:latin typeface="Century Gothic"/>
              </a:rPr>
              <a:t>Second Outline Level</a:t>
            </a:r>
            <a:endParaRPr/>
          </a:p>
          <a:p>
            <a:pPr lvl="2">
              <a:buSzPct val="45000"/>
              <a:buFont typeface="StarSymbol"/>
              <a:buChar char=""/>
            </a:pPr>
            <a:r>
              <a:rPr lang="en-US" sz="3600">
                <a:solidFill>
                  <a:srgbClr val="f24f4f"/>
                </a:solidFill>
                <a:latin typeface="Century Gothic"/>
              </a:rPr>
              <a:t>Third Outline Level</a:t>
            </a:r>
            <a:endParaRPr/>
          </a:p>
          <a:p>
            <a:pPr lvl="3">
              <a:buSzPct val="75000"/>
              <a:buFont typeface="StarSymbol"/>
              <a:buChar char=""/>
            </a:pPr>
            <a:r>
              <a:rPr lang="en-US" sz="3600">
                <a:solidFill>
                  <a:srgbClr val="f24f4f"/>
                </a:solidFill>
                <a:latin typeface="Century Gothic"/>
              </a:rPr>
              <a:t>Fourth Outline Level</a:t>
            </a:r>
            <a:endParaRPr/>
          </a:p>
          <a:p>
            <a:pPr lvl="4">
              <a:buSzPct val="45000"/>
              <a:buFont typeface="StarSymbol"/>
              <a:buChar char=""/>
            </a:pPr>
            <a:r>
              <a:rPr lang="en-US" sz="3600">
                <a:solidFill>
                  <a:srgbClr val="f24f4f"/>
                </a:solidFill>
                <a:latin typeface="Century Gothic"/>
              </a:rPr>
              <a:t>Fifth Outline Level</a:t>
            </a:r>
            <a:endParaRPr/>
          </a:p>
          <a:p>
            <a:pPr lvl="5">
              <a:buSzPct val="45000"/>
              <a:buFont typeface="StarSymbol"/>
              <a:buChar char=""/>
            </a:pPr>
            <a:r>
              <a:rPr lang="en-US" sz="3600">
                <a:solidFill>
                  <a:srgbClr val="f24f4f"/>
                </a:solidFill>
                <a:latin typeface="Century Gothic"/>
              </a:rPr>
              <a:t>Sixth Outline Level</a:t>
            </a:r>
            <a:endParaRPr/>
          </a:p>
          <a:p>
            <a:pPr>
              <a:lnSpc>
                <a:spcPct val="100000"/>
              </a:lnSpc>
            </a:pPr>
            <a:r>
              <a:rPr lang="en-US" sz="3600">
                <a:solidFill>
                  <a:srgbClr val="f24f4f"/>
                </a:solidFill>
                <a:latin typeface="Century Gothic"/>
              </a:rPr>
              <a:t>Seventh Outline LevelHeading text</a:t>
            </a:r>
            <a:endParaRPr/>
          </a:p>
        </p:txBody>
      </p:sp>
      <p:sp>
        <p:nvSpPr>
          <p:cNvPr id="200" name="PlaceHolder 12"/>
          <p:cNvSpPr>
            <a:spLocks noGrp="1"/>
          </p:cNvSpPr>
          <p:nvPr>
            <p:ph type="body"/>
          </p:nvPr>
        </p:nvSpPr>
        <p:spPr>
          <a:xfrm>
            <a:off x="7038720" y="2826360"/>
            <a:ext cx="2657520" cy="497520"/>
          </a:xfrm>
          <a:prstGeom prst="rect">
            <a:avLst/>
          </a:prstGeom>
        </p:spPr>
        <p:txBody>
          <a:bodyPr lIns="0" rIns="0" tIns="0" bIns="0"/>
          <a:p>
            <a:pPr>
              <a:buSzPct val="45000"/>
              <a:buFont typeface="StarSymbol"/>
              <a:buChar char=""/>
            </a:pPr>
            <a:r>
              <a:rPr lang="en-US" sz="1400">
                <a:solidFill>
                  <a:srgbClr val="000000"/>
                </a:solidFill>
                <a:latin typeface="Garamond"/>
              </a:rPr>
              <a:t>Click to edit the outline text format</a:t>
            </a:r>
            <a:endParaRPr/>
          </a:p>
          <a:p>
            <a:pPr lvl="1">
              <a:buSzPct val="75000"/>
              <a:buFont typeface="StarSymbol"/>
              <a:buChar char=""/>
            </a:pPr>
            <a:r>
              <a:rPr lang="en-US" sz="1400">
                <a:solidFill>
                  <a:srgbClr val="000000"/>
                </a:solidFill>
                <a:latin typeface="Garamond"/>
              </a:rPr>
              <a:t>Second Outline Level</a:t>
            </a:r>
            <a:endParaRPr/>
          </a:p>
          <a:p>
            <a:pPr lvl="2">
              <a:buSzPct val="45000"/>
              <a:buFont typeface="StarSymbol"/>
              <a:buChar char=""/>
            </a:pPr>
            <a:r>
              <a:rPr lang="en-US" sz="1400">
                <a:solidFill>
                  <a:srgbClr val="000000"/>
                </a:solidFill>
                <a:latin typeface="Garamond"/>
              </a:rPr>
              <a:t>Third Outline Level</a:t>
            </a:r>
            <a:endParaRPr/>
          </a:p>
          <a:p>
            <a:pPr lvl="3">
              <a:buSzPct val="75000"/>
              <a:buFont typeface="StarSymbol"/>
              <a:buChar char=""/>
            </a:pPr>
            <a:r>
              <a:rPr lang="en-US" sz="1400">
                <a:solidFill>
                  <a:srgbClr val="000000"/>
                </a:solidFill>
                <a:latin typeface="Garamond"/>
              </a:rPr>
              <a:t>Fourth Outline Level</a:t>
            </a:r>
            <a:endParaRPr/>
          </a:p>
          <a:p>
            <a:pPr lvl="4">
              <a:buSzPct val="45000"/>
              <a:buFont typeface="StarSymbol"/>
              <a:buChar char=""/>
            </a:pPr>
            <a:r>
              <a:rPr lang="en-US" sz="1400">
                <a:solidFill>
                  <a:srgbClr val="000000"/>
                </a:solidFill>
                <a:latin typeface="Garamond"/>
              </a:rPr>
              <a:t>Fifth Outline Level</a:t>
            </a:r>
            <a:endParaRPr/>
          </a:p>
          <a:p>
            <a:pPr lvl="5">
              <a:buSzPct val="45000"/>
              <a:buFont typeface="StarSymbol"/>
              <a:buChar char=""/>
            </a:pPr>
            <a:r>
              <a:rPr lang="en-US" sz="1400">
                <a:solidFill>
                  <a:srgbClr val="000000"/>
                </a:solidFill>
                <a:latin typeface="Garamond"/>
              </a:rPr>
              <a:t>Sixth Outline Level</a:t>
            </a:r>
            <a:endParaRPr/>
          </a:p>
          <a:p>
            <a:pPr>
              <a:lnSpc>
                <a:spcPct val="100000"/>
              </a:lnSpc>
            </a:pPr>
            <a:r>
              <a:rPr lang="en-US" sz="1400">
                <a:solidFill>
                  <a:srgbClr val="000000"/>
                </a:solidFill>
                <a:latin typeface="Garamond"/>
              </a:rPr>
              <a:t>Seventh Outline LevelClick to add text</a:t>
            </a:r>
            <a:endParaRPr/>
          </a:p>
        </p:txBody>
      </p:sp>
      <p:sp>
        <p:nvSpPr>
          <p:cNvPr id="201" name="Line 13"/>
          <p:cNvSpPr/>
          <p:nvPr/>
        </p:nvSpPr>
        <p:spPr>
          <a:xfrm>
            <a:off x="3291840" y="0"/>
            <a:ext cx="0" cy="7772400"/>
          </a:xfrm>
          <a:prstGeom prst="line">
            <a:avLst/>
          </a:prstGeom>
          <a:ln w="6480">
            <a:solidFill>
              <a:srgbClr val="c8c8c8"/>
            </a:solidFill>
            <a:custDash>
              <a:ds d="140000" sp="105000"/>
            </a:custDash>
            <a:miter/>
          </a:ln>
        </p:spPr>
      </p:sp>
      <p:sp>
        <p:nvSpPr>
          <p:cNvPr id="202" name="Line 14"/>
          <p:cNvSpPr/>
          <p:nvPr/>
        </p:nvSpPr>
        <p:spPr>
          <a:xfrm>
            <a:off x="6675120" y="0"/>
            <a:ext cx="0" cy="7772400"/>
          </a:xfrm>
          <a:prstGeom prst="line">
            <a:avLst/>
          </a:prstGeom>
          <a:ln w="6480">
            <a:solidFill>
              <a:srgbClr val="c8c8c8"/>
            </a:solidFill>
            <a:custDash>
              <a:ds d="140000" sp="105000"/>
            </a:custDash>
            <a:miter/>
          </a:ln>
        </p:spPr>
      </p:sp>
      <p:sp>
        <p:nvSpPr>
          <p:cNvPr id="203" name="CustomShape 15"/>
          <p:cNvSpPr/>
          <p:nvPr/>
        </p:nvSpPr>
        <p:spPr>
          <a:xfrm rot="16200000">
            <a:off x="3672720" y="457560"/>
            <a:ext cx="691920" cy="684000"/>
          </a:xfrm>
          <a:prstGeom prst="rect">
            <a:avLst/>
          </a:prstGeom>
          <a:noFill/>
          <a:ln w="6480">
            <a:solidFill>
              <a:srgbClr val="808080"/>
            </a:solidFill>
            <a:custDash>
              <a:ds d="105000" sp="35000"/>
            </a:custDash>
            <a:miter/>
          </a:ln>
        </p:spPr>
        <p:txBody>
          <a:bodyPr lIns="90000" rIns="90000" tIns="45000" bIns="45000" anchor="ctr"/>
          <a:p>
            <a:pPr algn="ctr">
              <a:lnSpc>
                <a:spcPct val="100000"/>
              </a:lnSpc>
            </a:pPr>
            <a:r>
              <a:rPr lang="en-US" sz="1100">
                <a:solidFill>
                  <a:srgbClr val="808080"/>
                </a:solidFill>
                <a:latin typeface="Century Gothic"/>
              </a:rPr>
              <a:t>PLACE STAMP HERE</a:t>
            </a:r>
            <a:endParaRPr/>
          </a:p>
        </p:txBody>
      </p:sp>
      <p:sp>
        <p:nvSpPr>
          <p:cNvPr id="204" name="PlaceHolder 16"/>
          <p:cNvSpPr>
            <a:spLocks noGrp="1"/>
          </p:cNvSpPr>
          <p:nvPr>
            <p:ph type="title"/>
          </p:nvPr>
        </p:nvSpPr>
        <p:spPr>
          <a:xfrm>
            <a:off x="502920" y="309960"/>
            <a:ext cx="9052200" cy="1297440"/>
          </a:xfrm>
          <a:prstGeom prst="rect">
            <a:avLst/>
          </a:prstGeom>
        </p:spPr>
        <p:txBody>
          <a:bodyPr lIns="0" rIns="0" tIns="0" bIns="0" anchor="ctr"/>
          <a:p>
            <a:r>
              <a:rPr lang="en-US">
                <a:latin typeface="Garamond"/>
              </a:rPr>
              <a:t>Click to edit the title text format</a:t>
            </a:r>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239" name="PlaceHolder 1"/>
          <p:cNvSpPr>
            <a:spLocks noGrp="1"/>
          </p:cNvSpPr>
          <p:nvPr>
            <p:ph type="title"/>
          </p:nvPr>
        </p:nvSpPr>
        <p:spPr>
          <a:xfrm>
            <a:off x="754560" y="2414520"/>
            <a:ext cx="8549280" cy="1665720"/>
          </a:xfrm>
          <a:prstGeom prst="rect">
            <a:avLst/>
          </a:prstGeom>
        </p:spPr>
        <p:txBody>
          <a:bodyPr anchor="ctr"/>
          <a:p>
            <a:pPr algn="ctr">
              <a:lnSpc>
                <a:spcPct val="100000"/>
              </a:lnSpc>
            </a:pPr>
            <a:r>
              <a:rPr lang="en-US" sz="4840">
                <a:solidFill>
                  <a:srgbClr val="000000"/>
                </a:solidFill>
                <a:latin typeface="Calibri"/>
                <a:ea typeface="MS PGothic"/>
              </a:rPr>
              <a:t>Click to edit the title text formatClick to edit Master title style</a:t>
            </a:r>
            <a:endParaRPr/>
          </a:p>
        </p:txBody>
      </p:sp>
      <p:sp>
        <p:nvSpPr>
          <p:cNvPr id="240" name="PlaceHolder 2"/>
          <p:cNvSpPr>
            <a:spLocks noGrp="1"/>
          </p:cNvSpPr>
          <p:nvPr>
            <p:ph type="dt"/>
          </p:nvPr>
        </p:nvSpPr>
        <p:spPr>
          <a:xfrm>
            <a:off x="502920" y="7203960"/>
            <a:ext cx="2346480" cy="413280"/>
          </a:xfrm>
          <a:prstGeom prst="rect">
            <a:avLst/>
          </a:prstGeom>
        </p:spPr>
        <p:txBody>
          <a:bodyPr anchor="ctr"/>
          <a:p>
            <a:pPr>
              <a:lnSpc>
                <a:spcPct val="100000"/>
              </a:lnSpc>
            </a:pPr>
            <a:r>
              <a:rPr lang="en-US" sz="1320">
                <a:solidFill>
                  <a:srgbClr val="898989"/>
                </a:solidFill>
                <a:latin typeface="Calibri"/>
              </a:rPr>
              <a:t>4/8/17</a:t>
            </a:r>
            <a:endParaRPr/>
          </a:p>
        </p:txBody>
      </p:sp>
      <p:sp>
        <p:nvSpPr>
          <p:cNvPr id="241" name="PlaceHolder 3"/>
          <p:cNvSpPr>
            <a:spLocks noGrp="1"/>
          </p:cNvSpPr>
          <p:nvPr>
            <p:ph type="ftr"/>
          </p:nvPr>
        </p:nvSpPr>
        <p:spPr>
          <a:xfrm>
            <a:off x="3436560" y="7203960"/>
            <a:ext cx="3184920" cy="413280"/>
          </a:xfrm>
          <a:prstGeom prst="rect">
            <a:avLst/>
          </a:prstGeom>
        </p:spPr>
        <p:txBody>
          <a:bodyPr anchor="ctr"/>
          <a:p>
            <a:endParaRPr/>
          </a:p>
        </p:txBody>
      </p:sp>
      <p:sp>
        <p:nvSpPr>
          <p:cNvPr id="242" name="PlaceHolder 4"/>
          <p:cNvSpPr>
            <a:spLocks noGrp="1"/>
          </p:cNvSpPr>
          <p:nvPr>
            <p:ph type="sldNum"/>
          </p:nvPr>
        </p:nvSpPr>
        <p:spPr>
          <a:xfrm>
            <a:off x="7208640" y="7203960"/>
            <a:ext cx="2346480" cy="413280"/>
          </a:xfrm>
          <a:prstGeom prst="rect">
            <a:avLst/>
          </a:prstGeom>
        </p:spPr>
        <p:txBody>
          <a:bodyPr anchor="ctr"/>
          <a:p>
            <a:pPr>
              <a:lnSpc>
                <a:spcPct val="100000"/>
              </a:lnSpc>
            </a:pPr>
            <a:fld id="{D34E664C-EFB9-4FAA-B099-BF130B3CB4A5}" type="slidenum">
              <a:rPr lang="en-US" sz="1320">
                <a:solidFill>
                  <a:srgbClr val="898989"/>
                </a:solidFill>
                <a:latin typeface="Calibri"/>
              </a:rPr>
              <a:t>&lt;number&gt;</a:t>
            </a:fld>
            <a:endParaRPr/>
          </a:p>
        </p:txBody>
      </p:sp>
      <p:sp>
        <p:nvSpPr>
          <p:cNvPr id="243" name="PlaceHolder 5"/>
          <p:cNvSpPr>
            <a:spLocks noGrp="1"/>
          </p:cNvSpPr>
          <p:nvPr>
            <p:ph type="body"/>
          </p:nvPr>
        </p:nvSpPr>
        <p:spPr>
          <a:xfrm>
            <a:off x="502920" y="1818720"/>
            <a:ext cx="9052200" cy="4507560"/>
          </a:xfrm>
          <a:prstGeom prst="rect">
            <a:avLst/>
          </a:prstGeom>
        </p:spPr>
        <p:txBody>
          <a:bodyPr lIns="0" rIns="0" tIns="0" bIns="0"/>
          <a:p>
            <a:pPr>
              <a:buSzPct val="45000"/>
              <a:buFont typeface="StarSymbol"/>
              <a:buChar char=""/>
            </a:pPr>
            <a:r>
              <a:rPr lang="en-US" sz="3520">
                <a:latin typeface="Calibri"/>
              </a:rPr>
              <a:t>Click to edit the outline text format</a:t>
            </a:r>
            <a:endParaRPr/>
          </a:p>
          <a:p>
            <a:pPr lvl="1">
              <a:buSzPct val="75000"/>
              <a:buFont typeface="StarSymbol"/>
              <a:buChar char=""/>
            </a:pPr>
            <a:r>
              <a:rPr lang="en-US" sz="2640">
                <a:latin typeface="Calibri"/>
              </a:rPr>
              <a:t>Second Outline Level</a:t>
            </a:r>
            <a:endParaRPr/>
          </a:p>
          <a:p>
            <a:pPr lvl="2">
              <a:buSzPct val="45000"/>
              <a:buFont typeface="StarSymbol"/>
              <a:buChar char=""/>
            </a:pPr>
            <a:r>
              <a:rPr lang="en-US" sz="2200">
                <a:latin typeface="Calibri"/>
              </a:rPr>
              <a:t>Third Outline Level</a:t>
            </a:r>
            <a:endParaRPr/>
          </a:p>
          <a:p>
            <a:pPr lvl="3">
              <a:buSzPct val="75000"/>
              <a:buFont typeface="StarSymbol"/>
              <a:buChar char=""/>
            </a:pPr>
            <a:r>
              <a:rPr lang="en-US" sz="2200">
                <a:latin typeface="Calibri"/>
              </a:rPr>
              <a:t>Fourth Outline Level</a:t>
            </a:r>
            <a:endParaRPr/>
          </a:p>
          <a:p>
            <a:pPr lvl="4">
              <a:buSzPct val="45000"/>
              <a:buFont typeface="StarSymbol"/>
              <a:buChar char=""/>
            </a:pPr>
            <a:r>
              <a:rPr lang="en-US" sz="2000">
                <a:latin typeface="Calibri"/>
              </a:rPr>
              <a:t>Fifth Outline Level</a:t>
            </a:r>
            <a:endParaRPr/>
          </a:p>
          <a:p>
            <a:pPr lvl="5">
              <a:buSzPct val="45000"/>
              <a:buFont typeface="StarSymbol"/>
              <a:buChar char=""/>
            </a:pPr>
            <a:r>
              <a:rPr lang="en-US" sz="2000">
                <a:latin typeface="Calibri"/>
              </a:rPr>
              <a:t>Sixth Outline Level</a:t>
            </a:r>
            <a:endParaRPr/>
          </a:p>
          <a:p>
            <a:pPr lvl="6">
              <a:buSzPct val="45000"/>
              <a:buFont typeface="StarSymbol"/>
              <a:buChar char=""/>
            </a:pPr>
            <a:r>
              <a:rPr lang="en-US" sz="2000">
                <a:latin typeface="Calibri"/>
              </a:rPr>
              <a:t>Seventh Outline Level</a:t>
            </a:r>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61.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61.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61.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61.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61.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61.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61.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61.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61.xml"/><Relationship Id="rId5"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jpeg"/><Relationship Id="rId3" Type="http://schemas.openxmlformats.org/officeDocument/2006/relationships/image" Target="../media/image19.jpeg"/><Relationship Id="rId4" Type="http://schemas.openxmlformats.org/officeDocument/2006/relationships/image" Target="../media/image20.png"/><Relationship Id="rId5" Type="http://schemas.openxmlformats.org/officeDocument/2006/relationships/slideLayout" Target="../slideLayouts/slideLayout13.xml"/><Relationship Id="rId6"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slideLayout" Target="../slideLayouts/slideLayout61.xml"/><Relationship Id="rId5"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slideLayout" Target="../slideLayouts/slideLayout61.xml"/><Relationship Id="rId5"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40.jpeg"/><Relationship Id="rId2" Type="http://schemas.openxmlformats.org/officeDocument/2006/relationships/slideLayout" Target="../slideLayouts/slideLayout61.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41.jpeg"/><Relationship Id="rId2" Type="http://schemas.openxmlformats.org/officeDocument/2006/relationships/image" Target="../media/image42.jpeg"/><Relationship Id="rId3" Type="http://schemas.openxmlformats.org/officeDocument/2006/relationships/slideLayout" Target="../slideLayouts/slideLayout74.xml"/><Relationship Id="rId4"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43.jpeg"/><Relationship Id="rId2" Type="http://schemas.openxmlformats.org/officeDocument/2006/relationships/image" Target="../media/image44.jpeg"/><Relationship Id="rId3" Type="http://schemas.openxmlformats.org/officeDocument/2006/relationships/slideLayout" Target="../slideLayouts/slideLayout74.xml"/><Relationship Id="rId4"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45.jpeg"/><Relationship Id="rId2" Type="http://schemas.openxmlformats.org/officeDocument/2006/relationships/image" Target="../media/image46.jpeg"/><Relationship Id="rId3" Type="http://schemas.openxmlformats.org/officeDocument/2006/relationships/slideLayout" Target="../slideLayouts/slideLayout74.xml"/><Relationship Id="rId4"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slideLayout" Target="../slideLayouts/slideLayout61.xml"/><Relationship Id="rId8"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slideLayout" Target="../slideLayouts/slideLayout61.xml"/><Relationship Id="rId7"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slideLayout" Target="../slideLayouts/slideLayout61.xml"/><Relationship Id="rId7"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slideLayout" Target="../slideLayouts/slideLayout61.xml"/><Relationship Id="rId7"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slideLayout" Target="../slideLayouts/slideLayout61.xml"/><Relationship Id="rId8"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image" Target="../media/image75.png"/><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slideLayout" Target="../slideLayouts/slideLayout61.xml"/><Relationship Id="rId8"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image" Target="../media/image81.png"/><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png"/><Relationship Id="rId6" Type="http://schemas.openxmlformats.org/officeDocument/2006/relationships/slideLayout" Target="../slideLayouts/slideLayout61.xml"/><Relationship Id="rId7"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image" Target="../media/image86.png"/><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slideLayout" Target="../slideLayouts/slideLayout61.xml"/><Relationship Id="rId7"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91.png"/><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image" Target="../media/image94.png"/><Relationship Id="rId6" Type="http://schemas.openxmlformats.org/officeDocument/2006/relationships/slideLayout" Target="../slideLayouts/slideLayout61.xml"/><Relationship Id="rId7"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 Id="rId5" Type="http://schemas.openxmlformats.org/officeDocument/2006/relationships/image" Target="../media/image99.png"/><Relationship Id="rId6" Type="http://schemas.openxmlformats.org/officeDocument/2006/relationships/slideLayout" Target="../slideLayouts/slideLayout61.xml"/><Relationship Id="rId7"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image" Target="../media/image101.png"/><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image" Target="../media/image104.png"/><Relationship Id="rId6" Type="http://schemas.openxmlformats.org/officeDocument/2006/relationships/slideLayout" Target="../slideLayouts/slideLayout61.xml"/><Relationship Id="rId7"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image" Target="../media/image106.png"/><Relationship Id="rId3" Type="http://schemas.openxmlformats.org/officeDocument/2006/relationships/image" Target="../media/image107.png"/><Relationship Id="rId4" Type="http://schemas.openxmlformats.org/officeDocument/2006/relationships/image" Target="../media/image108.png"/><Relationship Id="rId5" Type="http://schemas.openxmlformats.org/officeDocument/2006/relationships/image" Target="../media/image109.png"/><Relationship Id="rId6" Type="http://schemas.openxmlformats.org/officeDocument/2006/relationships/slideLayout" Target="../slideLayouts/slideLayout61.xml"/><Relationship Id="rId7"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image" Target="../media/image111.png"/><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image" Target="../media/image114.png"/><Relationship Id="rId6" Type="http://schemas.openxmlformats.org/officeDocument/2006/relationships/slideLayout" Target="../slideLayouts/slideLayout61.xml"/><Relationship Id="rId7"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image" Target="../media/image116.png"/><Relationship Id="rId3" Type="http://schemas.openxmlformats.org/officeDocument/2006/relationships/image" Target="../media/image117.png"/><Relationship Id="rId4" Type="http://schemas.openxmlformats.org/officeDocument/2006/relationships/image" Target="../media/image118.png"/><Relationship Id="rId5" Type="http://schemas.openxmlformats.org/officeDocument/2006/relationships/image" Target="../media/image119.png"/><Relationship Id="rId6" Type="http://schemas.openxmlformats.org/officeDocument/2006/relationships/slideLayout" Target="../slideLayouts/slideLayout61.xml"/><Relationship Id="rId7"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image" Target="../media/image121.png"/><Relationship Id="rId3" Type="http://schemas.openxmlformats.org/officeDocument/2006/relationships/image" Target="../media/image122.png"/><Relationship Id="rId4" Type="http://schemas.openxmlformats.org/officeDocument/2006/relationships/image" Target="../media/image123.png"/><Relationship Id="rId5" Type="http://schemas.openxmlformats.org/officeDocument/2006/relationships/image" Target="../media/image124.png"/><Relationship Id="rId6" Type="http://schemas.openxmlformats.org/officeDocument/2006/relationships/slideLayout" Target="../slideLayouts/slideLayout61.xml"/><Relationship Id="rId7"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125.png"/><Relationship Id="rId2" Type="http://schemas.openxmlformats.org/officeDocument/2006/relationships/image" Target="../media/image126.png"/><Relationship Id="rId3" Type="http://schemas.openxmlformats.org/officeDocument/2006/relationships/image" Target="../media/image127.png"/><Relationship Id="rId4" Type="http://schemas.openxmlformats.org/officeDocument/2006/relationships/image" Target="../media/image128.png"/><Relationship Id="rId5" Type="http://schemas.openxmlformats.org/officeDocument/2006/relationships/image" Target="../media/image129.png"/><Relationship Id="rId6" Type="http://schemas.openxmlformats.org/officeDocument/2006/relationships/slideLayout" Target="../slideLayouts/slideLayout61.xml"/><Relationship Id="rId7"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130.png"/><Relationship Id="rId2" Type="http://schemas.openxmlformats.org/officeDocument/2006/relationships/image" Target="../media/image131.png"/><Relationship Id="rId3" Type="http://schemas.openxmlformats.org/officeDocument/2006/relationships/image" Target="../media/image132.png"/><Relationship Id="rId4" Type="http://schemas.openxmlformats.org/officeDocument/2006/relationships/image" Target="../media/image133.png"/><Relationship Id="rId5" Type="http://schemas.openxmlformats.org/officeDocument/2006/relationships/image" Target="../media/image134.png"/><Relationship Id="rId6" Type="http://schemas.openxmlformats.org/officeDocument/2006/relationships/slideLayout" Target="../slideLayouts/slideLayout61.xml"/><Relationship Id="rId7"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135.png"/><Relationship Id="rId2" Type="http://schemas.openxmlformats.org/officeDocument/2006/relationships/image" Target="../media/image136.png"/><Relationship Id="rId3" Type="http://schemas.openxmlformats.org/officeDocument/2006/relationships/image" Target="../media/image137.png"/><Relationship Id="rId4" Type="http://schemas.openxmlformats.org/officeDocument/2006/relationships/image" Target="../media/image138.png"/><Relationship Id="rId5" Type="http://schemas.openxmlformats.org/officeDocument/2006/relationships/image" Target="../media/image139.png"/><Relationship Id="rId6" Type="http://schemas.openxmlformats.org/officeDocument/2006/relationships/slideLayout" Target="../slideLayouts/slideLayout61.xml"/><Relationship Id="rId7"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140.png"/><Relationship Id="rId2" Type="http://schemas.openxmlformats.org/officeDocument/2006/relationships/image" Target="../media/image141.png"/><Relationship Id="rId3" Type="http://schemas.openxmlformats.org/officeDocument/2006/relationships/image" Target="../media/image142.png"/><Relationship Id="rId4" Type="http://schemas.openxmlformats.org/officeDocument/2006/relationships/image" Target="../media/image143.png"/><Relationship Id="rId5" Type="http://schemas.openxmlformats.org/officeDocument/2006/relationships/image" Target="../media/image144.png"/><Relationship Id="rId6" Type="http://schemas.openxmlformats.org/officeDocument/2006/relationships/slideLayout" Target="../slideLayouts/slideLayout61.xml"/><Relationship Id="rId7"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145.png"/><Relationship Id="rId2" Type="http://schemas.openxmlformats.org/officeDocument/2006/relationships/image" Target="../media/image146.png"/><Relationship Id="rId3" Type="http://schemas.openxmlformats.org/officeDocument/2006/relationships/image" Target="../media/image147.png"/><Relationship Id="rId4" Type="http://schemas.openxmlformats.org/officeDocument/2006/relationships/image" Target="../media/image148.png"/><Relationship Id="rId5" Type="http://schemas.openxmlformats.org/officeDocument/2006/relationships/image" Target="../media/image149.png"/><Relationship Id="rId6" Type="http://schemas.openxmlformats.org/officeDocument/2006/relationships/slideLayout" Target="../slideLayouts/slideLayout61.xml"/><Relationship Id="rId7"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150.png"/><Relationship Id="rId2" Type="http://schemas.openxmlformats.org/officeDocument/2006/relationships/image" Target="../media/image151.png"/><Relationship Id="rId3" Type="http://schemas.openxmlformats.org/officeDocument/2006/relationships/image" Target="../media/image152.png"/><Relationship Id="rId4" Type="http://schemas.openxmlformats.org/officeDocument/2006/relationships/image" Target="../media/image153.png"/><Relationship Id="rId5" Type="http://schemas.openxmlformats.org/officeDocument/2006/relationships/image" Target="../media/image154.png"/><Relationship Id="rId6" Type="http://schemas.openxmlformats.org/officeDocument/2006/relationships/slideLayout" Target="../slideLayouts/slideLayout61.xml"/><Relationship Id="rId7"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155.png"/><Relationship Id="rId2" Type="http://schemas.openxmlformats.org/officeDocument/2006/relationships/image" Target="../media/image156.png"/><Relationship Id="rId3" Type="http://schemas.openxmlformats.org/officeDocument/2006/relationships/image" Target="../media/image157.png"/><Relationship Id="rId4" Type="http://schemas.openxmlformats.org/officeDocument/2006/relationships/image" Target="../media/image158.png"/><Relationship Id="rId5" Type="http://schemas.openxmlformats.org/officeDocument/2006/relationships/image" Target="../media/image159.png"/><Relationship Id="rId6" Type="http://schemas.openxmlformats.org/officeDocument/2006/relationships/slideLayout" Target="../slideLayouts/slideLayout61.xml"/><Relationship Id="rId7"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image" Target="../media/image160.png"/><Relationship Id="rId2" Type="http://schemas.openxmlformats.org/officeDocument/2006/relationships/image" Target="../media/image161.png"/><Relationship Id="rId3" Type="http://schemas.openxmlformats.org/officeDocument/2006/relationships/image" Target="../media/image162.png"/><Relationship Id="rId4" Type="http://schemas.openxmlformats.org/officeDocument/2006/relationships/image" Target="../media/image163.png"/><Relationship Id="rId5" Type="http://schemas.openxmlformats.org/officeDocument/2006/relationships/image" Target="../media/image164.png"/><Relationship Id="rId6" Type="http://schemas.openxmlformats.org/officeDocument/2006/relationships/slideLayout" Target="../slideLayouts/slideLayout61.xml"/><Relationship Id="rId7"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image" Target="../media/image165.png"/><Relationship Id="rId2" Type="http://schemas.openxmlformats.org/officeDocument/2006/relationships/image" Target="../media/image166.png"/><Relationship Id="rId3" Type="http://schemas.openxmlformats.org/officeDocument/2006/relationships/image" Target="../media/image167.png"/><Relationship Id="rId4" Type="http://schemas.openxmlformats.org/officeDocument/2006/relationships/image" Target="../media/image168.png"/><Relationship Id="rId5" Type="http://schemas.openxmlformats.org/officeDocument/2006/relationships/image" Target="../media/image169.png"/><Relationship Id="rId6" Type="http://schemas.openxmlformats.org/officeDocument/2006/relationships/slideLayout" Target="../slideLayouts/slideLayout61.xml"/><Relationship Id="rId7"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170.png"/><Relationship Id="rId2" Type="http://schemas.openxmlformats.org/officeDocument/2006/relationships/image" Target="../media/image171.png"/><Relationship Id="rId3" Type="http://schemas.openxmlformats.org/officeDocument/2006/relationships/image" Target="../media/image172.png"/><Relationship Id="rId4" Type="http://schemas.openxmlformats.org/officeDocument/2006/relationships/image" Target="../media/image173.png"/><Relationship Id="rId5" Type="http://schemas.openxmlformats.org/officeDocument/2006/relationships/image" Target="../media/image174.png"/><Relationship Id="rId6" Type="http://schemas.openxmlformats.org/officeDocument/2006/relationships/slideLayout" Target="../slideLayouts/slideLayout61.xml"/><Relationship Id="rId7"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image" Target="../media/image175.png"/><Relationship Id="rId2" Type="http://schemas.openxmlformats.org/officeDocument/2006/relationships/image" Target="../media/image176.png"/><Relationship Id="rId3" Type="http://schemas.openxmlformats.org/officeDocument/2006/relationships/image" Target="../media/image177.png"/><Relationship Id="rId4" Type="http://schemas.openxmlformats.org/officeDocument/2006/relationships/image" Target="../media/image178.png"/><Relationship Id="rId5" Type="http://schemas.openxmlformats.org/officeDocument/2006/relationships/image" Target="../media/image179.png"/><Relationship Id="rId6" Type="http://schemas.openxmlformats.org/officeDocument/2006/relationships/slideLayout" Target="../slideLayouts/slideLayout61.xml"/><Relationship Id="rId7"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180.png"/><Relationship Id="rId2" Type="http://schemas.openxmlformats.org/officeDocument/2006/relationships/image" Target="../media/image181.png"/><Relationship Id="rId3" Type="http://schemas.openxmlformats.org/officeDocument/2006/relationships/image" Target="../media/image182.png"/><Relationship Id="rId4" Type="http://schemas.openxmlformats.org/officeDocument/2006/relationships/image" Target="../media/image183.png"/><Relationship Id="rId5" Type="http://schemas.openxmlformats.org/officeDocument/2006/relationships/image" Target="../media/image184.png"/><Relationship Id="rId6" Type="http://schemas.openxmlformats.org/officeDocument/2006/relationships/slideLayout" Target="../slideLayouts/slideLayout61.xml"/><Relationship Id="rId7"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image" Target="../media/image185.png"/><Relationship Id="rId2" Type="http://schemas.openxmlformats.org/officeDocument/2006/relationships/image" Target="../media/image186.png"/><Relationship Id="rId3" Type="http://schemas.openxmlformats.org/officeDocument/2006/relationships/image" Target="../media/image187.png"/><Relationship Id="rId4" Type="http://schemas.openxmlformats.org/officeDocument/2006/relationships/image" Target="../media/image188.png"/><Relationship Id="rId5" Type="http://schemas.openxmlformats.org/officeDocument/2006/relationships/image" Target="../media/image189.png"/><Relationship Id="rId6" Type="http://schemas.openxmlformats.org/officeDocument/2006/relationships/slideLayout" Target="../slideLayouts/slideLayout61.xml"/><Relationship Id="rId7"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190.png"/><Relationship Id="rId2" Type="http://schemas.openxmlformats.org/officeDocument/2006/relationships/image" Target="../media/image191.png"/><Relationship Id="rId3" Type="http://schemas.openxmlformats.org/officeDocument/2006/relationships/image" Target="../media/image192.png"/><Relationship Id="rId4" Type="http://schemas.openxmlformats.org/officeDocument/2006/relationships/image" Target="../media/image193.png"/><Relationship Id="rId5" Type="http://schemas.openxmlformats.org/officeDocument/2006/relationships/image" Target="../media/image194.png"/><Relationship Id="rId6" Type="http://schemas.openxmlformats.org/officeDocument/2006/relationships/slideLayout" Target="../slideLayouts/slideLayout61.xml"/><Relationship Id="rId7"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image" Target="../media/image195.png"/><Relationship Id="rId2" Type="http://schemas.openxmlformats.org/officeDocument/2006/relationships/image" Target="../media/image196.png"/><Relationship Id="rId3" Type="http://schemas.openxmlformats.org/officeDocument/2006/relationships/image" Target="../media/image197.png"/><Relationship Id="rId4" Type="http://schemas.openxmlformats.org/officeDocument/2006/relationships/image" Target="../media/image198.png"/><Relationship Id="rId5" Type="http://schemas.openxmlformats.org/officeDocument/2006/relationships/image" Target="../media/image199.png"/><Relationship Id="rId6" Type="http://schemas.openxmlformats.org/officeDocument/2006/relationships/slideLayout" Target="../slideLayouts/slideLayout61.xml"/><Relationship Id="rId7"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image" Target="../media/image200.png"/><Relationship Id="rId2" Type="http://schemas.openxmlformats.org/officeDocument/2006/relationships/image" Target="../media/image201.png"/><Relationship Id="rId3" Type="http://schemas.openxmlformats.org/officeDocument/2006/relationships/image" Target="../media/image202.png"/><Relationship Id="rId4" Type="http://schemas.openxmlformats.org/officeDocument/2006/relationships/image" Target="../media/image203.png"/><Relationship Id="rId5" Type="http://schemas.openxmlformats.org/officeDocument/2006/relationships/image" Target="../media/image204.png"/><Relationship Id="rId6" Type="http://schemas.openxmlformats.org/officeDocument/2006/relationships/slideLayout" Target="../slideLayouts/slideLayout61.xml"/><Relationship Id="rId7"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image" Target="../media/image205.png"/><Relationship Id="rId2" Type="http://schemas.openxmlformats.org/officeDocument/2006/relationships/image" Target="../media/image206.png"/><Relationship Id="rId3" Type="http://schemas.openxmlformats.org/officeDocument/2006/relationships/image" Target="../media/image207.png"/><Relationship Id="rId4" Type="http://schemas.openxmlformats.org/officeDocument/2006/relationships/image" Target="../media/image208.png"/><Relationship Id="rId5" Type="http://schemas.openxmlformats.org/officeDocument/2006/relationships/image" Target="../media/image209.png"/><Relationship Id="rId6" Type="http://schemas.openxmlformats.org/officeDocument/2006/relationships/slideLayout" Target="../slideLayouts/slideLayout61.xml"/><Relationship Id="rId7"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image" Target="../media/image210.png"/><Relationship Id="rId2" Type="http://schemas.openxmlformats.org/officeDocument/2006/relationships/image" Target="../media/image211.png"/><Relationship Id="rId3" Type="http://schemas.openxmlformats.org/officeDocument/2006/relationships/image" Target="../media/image212.png"/><Relationship Id="rId4" Type="http://schemas.openxmlformats.org/officeDocument/2006/relationships/image" Target="../media/image213.png"/><Relationship Id="rId5" Type="http://schemas.openxmlformats.org/officeDocument/2006/relationships/image" Target="../media/image214.png"/><Relationship Id="rId6" Type="http://schemas.openxmlformats.org/officeDocument/2006/relationships/image" Target="../media/image215.png"/><Relationship Id="rId7" Type="http://schemas.openxmlformats.org/officeDocument/2006/relationships/slideLayout" Target="../slideLayouts/slideLayout61.xml"/><Relationship Id="rId8"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image" Target="../media/image216.png"/><Relationship Id="rId2" Type="http://schemas.openxmlformats.org/officeDocument/2006/relationships/image" Target="../media/image217.png"/><Relationship Id="rId3" Type="http://schemas.openxmlformats.org/officeDocument/2006/relationships/image" Target="../media/image218.png"/><Relationship Id="rId4" Type="http://schemas.openxmlformats.org/officeDocument/2006/relationships/image" Target="../media/image219.png"/><Relationship Id="rId5" Type="http://schemas.openxmlformats.org/officeDocument/2006/relationships/image" Target="../media/image220.png"/><Relationship Id="rId6" Type="http://schemas.openxmlformats.org/officeDocument/2006/relationships/image" Target="../media/image221.png"/><Relationship Id="rId7" Type="http://schemas.openxmlformats.org/officeDocument/2006/relationships/slideLayout" Target="../slideLayouts/slideLayout61.xml"/><Relationship Id="rId8"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61.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61.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p:cSld>
    <p:bg>
      <p:bgPr>
        <a:solidFill>
          <a:srgbClr val="404040"/>
        </a:solidFill>
      </p:bgPr>
    </p:bg>
    <p:spTree>
      <p:nvGrpSpPr>
        <p:cNvPr id="1" name=""/>
        <p:cNvGrpSpPr/>
        <p:nvPr/>
      </p:nvGrpSpPr>
      <p:grpSpPr>
        <a:xfrm>
          <a:off x="0" y="0"/>
          <a:ext cx="0" cy="0"/>
          <a:chOff x="0" y="0"/>
          <a:chExt cx="0" cy="0"/>
        </a:xfrm>
      </p:grpSpPr>
      <p:pic>
        <p:nvPicPr>
          <p:cNvPr id="283" name="Picture Placeholder 3" descr=""/>
          <p:cNvPicPr/>
          <p:nvPr/>
        </p:nvPicPr>
        <p:blipFill>
          <a:blip r:embed="rId1"/>
          <a:stretch>
            <a:fillRect/>
          </a:stretch>
        </p:blipFill>
        <p:spPr>
          <a:xfrm>
            <a:off x="-9720" y="1057320"/>
            <a:ext cx="10077480" cy="5657400"/>
          </a:xfrm>
          <a:prstGeom prst="rect">
            <a:avLst/>
          </a:prstGeom>
          <a:ln>
            <a:noFill/>
          </a:ln>
        </p:spPr>
      </p:pic>
      <p:pic>
        <p:nvPicPr>
          <p:cNvPr id="284" name="Picture Placeholder 5" descr=""/>
          <p:cNvPicPr/>
          <p:nvPr/>
        </p:nvPicPr>
        <p:blipFill>
          <a:blip r:embed="rId2"/>
          <a:srcRect l="9361" t="1876" r="9361" b="29162"/>
          <a:stretch>
            <a:fillRect/>
          </a:stretch>
        </p:blipFill>
        <p:spPr>
          <a:xfrm>
            <a:off x="4753080" y="2071440"/>
            <a:ext cx="551520" cy="585720"/>
          </a:xfrm>
          <a:prstGeom prst="rect">
            <a:avLst/>
          </a:prstGeom>
          <a:ln>
            <a:noFill/>
          </a:ln>
        </p:spPr>
      </p:pic>
      <p:sp>
        <p:nvSpPr>
          <p:cNvPr id="285" name="CustomShape 1"/>
          <p:cNvSpPr/>
          <p:nvPr/>
        </p:nvSpPr>
        <p:spPr>
          <a:xfrm>
            <a:off x="1225080" y="2941920"/>
            <a:ext cx="7620480" cy="1830240"/>
          </a:xfrm>
          <a:prstGeom prst="rect">
            <a:avLst/>
          </a:prstGeom>
          <a:noFill/>
          <a:ln>
            <a:noFill/>
          </a:ln>
        </p:spPr>
        <p:txBody>
          <a:bodyPr lIns="0" rIns="0" tIns="0" bIns="0" anchor="ctr"/>
          <a:p>
            <a:pPr>
              <a:lnSpc>
                <a:spcPct val="100000"/>
              </a:lnSpc>
            </a:pPr>
            <a:r>
              <a:rPr lang="en-US" sz="8169">
                <a:solidFill>
                  <a:srgbClr val="ffffff"/>
                </a:solidFill>
                <a:latin typeface="Arvo"/>
                <a:ea typeface="Arvo"/>
              </a:rPr>
              <a:t>DATA-DISCOVERY</a:t>
            </a:r>
            <a:endParaRPr/>
          </a:p>
        </p:txBody>
      </p:sp>
      <p:sp>
        <p:nvSpPr>
          <p:cNvPr id="286" name="CustomShape 2"/>
          <p:cNvSpPr/>
          <p:nvPr/>
        </p:nvSpPr>
        <p:spPr>
          <a:xfrm>
            <a:off x="1218600" y="4068720"/>
            <a:ext cx="7620480" cy="656280"/>
          </a:xfrm>
          <a:prstGeom prst="rect">
            <a:avLst/>
          </a:prstGeom>
          <a:noFill/>
          <a:ln w="12600">
            <a:noFill/>
          </a:ln>
        </p:spPr>
        <p:txBody>
          <a:bodyPr lIns="0" rIns="0" tIns="0" bIns="0" anchor="b"/>
          <a:p>
            <a:pPr>
              <a:lnSpc>
                <a:spcPct val="100000"/>
              </a:lnSpc>
            </a:pPr>
            <a:r>
              <a:rPr b="1" lang="en-US" sz="2800">
                <a:solidFill>
                  <a:srgbClr val="ffffff"/>
                </a:solidFill>
                <a:latin typeface="TT Corals Thin DEMO"/>
                <a:ea typeface="HK Grotesk"/>
              </a:rPr>
              <a:t>Aplicados a datos del paraguay</a:t>
            </a:r>
            <a:endParaRPr/>
          </a:p>
        </p:txBody>
      </p:sp>
    </p:spTree>
  </p:cSld>
  <p:transition spd="slow">
    <p:fade/>
  </p:transition>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382" name="Picture 3" descr=""/>
          <p:cNvPicPr/>
          <p:nvPr/>
        </p:nvPicPr>
        <p:blipFill>
          <a:blip r:embed="rId1"/>
          <a:stretch>
            <a:fillRect/>
          </a:stretch>
        </p:blipFill>
        <p:spPr>
          <a:xfrm>
            <a:off x="392760" y="662400"/>
            <a:ext cx="9434880" cy="6934680"/>
          </a:xfrm>
          <a:prstGeom prst="rect">
            <a:avLst/>
          </a:prstGeom>
          <a:ln>
            <a:noFill/>
          </a:ln>
        </p:spPr>
      </p:pic>
      <p:sp>
        <p:nvSpPr>
          <p:cNvPr id="383" name="CustomShape 1"/>
          <p:cNvSpPr/>
          <p:nvPr/>
        </p:nvSpPr>
        <p:spPr>
          <a:xfrm>
            <a:off x="573480" y="0"/>
            <a:ext cx="4018680" cy="1430280"/>
          </a:xfrm>
          <a:prstGeom prst="rect">
            <a:avLst/>
          </a:prstGeom>
          <a:noFill/>
          <a:ln>
            <a:noFill/>
          </a:ln>
        </p:spPr>
        <p:txBody>
          <a:bodyPr lIns="90000" rIns="90000" tIns="45000" bIns="45000"/>
          <a:p>
            <a:pPr algn="ctr">
              <a:lnSpc>
                <a:spcPct val="100000"/>
              </a:lnSpc>
            </a:pPr>
            <a:r>
              <a:rPr lang="en-US" sz="4400">
                <a:solidFill>
                  <a:srgbClr val="318cca"/>
                </a:solidFill>
                <a:latin typeface="Open Sans"/>
                <a:ea typeface="Arvo"/>
              </a:rPr>
              <a:t>Data Discovery </a:t>
            </a:r>
            <a:endParaRPr/>
          </a:p>
        </p:txBody>
      </p:sp>
      <p:sp>
        <p:nvSpPr>
          <p:cNvPr id="384" name="CustomShape 2"/>
          <p:cNvSpPr/>
          <p:nvPr/>
        </p:nvSpPr>
        <p:spPr>
          <a:xfrm>
            <a:off x="5923440" y="0"/>
            <a:ext cx="4348080" cy="760680"/>
          </a:xfrm>
          <a:prstGeom prst="rect">
            <a:avLst/>
          </a:prstGeom>
          <a:noFill/>
          <a:ln>
            <a:noFill/>
          </a:ln>
        </p:spPr>
        <p:txBody>
          <a:bodyPr lIns="90000" rIns="90000" tIns="45000" bIns="45000"/>
          <a:p>
            <a:pPr algn="ctr">
              <a:lnSpc>
                <a:spcPct val="100000"/>
              </a:lnSpc>
            </a:pPr>
            <a:r>
              <a:rPr lang="en-US" sz="4400">
                <a:solidFill>
                  <a:srgbClr val="318cca"/>
                </a:solidFill>
                <a:latin typeface="Open Sans"/>
                <a:ea typeface="Arvo"/>
              </a:rPr>
              <a:t>Traditional BI</a:t>
            </a:r>
            <a:endParaRPr/>
          </a:p>
        </p:txBody>
      </p:sp>
    </p:spTree>
  </p:cSld>
  <p:transition spd="slow">
    <p:fade/>
  </p:transition>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85" name="CustomShape 1"/>
          <p:cNvSpPr/>
          <p:nvPr/>
        </p:nvSpPr>
        <p:spPr>
          <a:xfrm>
            <a:off x="6096600" y="2619000"/>
            <a:ext cx="1224360" cy="1257840"/>
          </a:xfrm>
          <a:prstGeom prst="rect">
            <a:avLst/>
          </a:prstGeom>
          <a:noFill/>
          <a:ln w="12600">
            <a:noFill/>
          </a:ln>
        </p:spPr>
        <p:txBody>
          <a:bodyPr lIns="0" rIns="0" tIns="0" bIns="0" anchor="ctr"/>
          <a:p>
            <a:pPr>
              <a:lnSpc>
                <a:spcPct val="100000"/>
              </a:lnSpc>
            </a:pPr>
            <a:r>
              <a:rPr lang="en-US" sz="8250">
                <a:solidFill>
                  <a:srgbClr val="dcdee0"/>
                </a:solidFill>
                <a:latin typeface="HK Grotesk Medium"/>
                <a:ea typeface="HK Grotesk Medium"/>
              </a:rPr>
              <a:t>3</a:t>
            </a:r>
            <a:endParaRPr/>
          </a:p>
        </p:txBody>
      </p:sp>
      <p:sp>
        <p:nvSpPr>
          <p:cNvPr id="386" name="CustomShape 2"/>
          <p:cNvSpPr/>
          <p:nvPr/>
        </p:nvSpPr>
        <p:spPr>
          <a:xfrm>
            <a:off x="2824200" y="4852080"/>
            <a:ext cx="1224360" cy="1257840"/>
          </a:xfrm>
          <a:prstGeom prst="rect">
            <a:avLst/>
          </a:prstGeom>
          <a:noFill/>
          <a:ln w="12600">
            <a:noFill/>
          </a:ln>
        </p:spPr>
        <p:txBody>
          <a:bodyPr lIns="0" rIns="0" tIns="0" bIns="0" anchor="ctr"/>
          <a:p>
            <a:pPr>
              <a:lnSpc>
                <a:spcPct val="100000"/>
              </a:lnSpc>
            </a:pPr>
            <a:r>
              <a:rPr lang="en-US" sz="8250">
                <a:solidFill>
                  <a:srgbClr val="dcdee0"/>
                </a:solidFill>
                <a:latin typeface="HK Grotesk Medium"/>
                <a:ea typeface="HK Grotesk Medium"/>
              </a:rPr>
              <a:t>2</a:t>
            </a:r>
            <a:endParaRPr/>
          </a:p>
        </p:txBody>
      </p:sp>
      <p:sp>
        <p:nvSpPr>
          <p:cNvPr id="387" name="CustomShape 3"/>
          <p:cNvSpPr/>
          <p:nvPr/>
        </p:nvSpPr>
        <p:spPr>
          <a:xfrm>
            <a:off x="6100200" y="4862520"/>
            <a:ext cx="1224360" cy="1257840"/>
          </a:xfrm>
          <a:prstGeom prst="rect">
            <a:avLst/>
          </a:prstGeom>
          <a:noFill/>
          <a:ln w="12600">
            <a:noFill/>
          </a:ln>
        </p:spPr>
        <p:txBody>
          <a:bodyPr lIns="0" rIns="0" tIns="0" bIns="0" anchor="ctr"/>
          <a:p>
            <a:pPr>
              <a:lnSpc>
                <a:spcPct val="100000"/>
              </a:lnSpc>
            </a:pPr>
            <a:r>
              <a:rPr lang="en-US" sz="8250">
                <a:solidFill>
                  <a:srgbClr val="dcdee0"/>
                </a:solidFill>
                <a:latin typeface="HK Grotesk Medium"/>
                <a:ea typeface="HK Grotesk Medium"/>
              </a:rPr>
              <a:t>4</a:t>
            </a:r>
            <a:endParaRPr/>
          </a:p>
        </p:txBody>
      </p:sp>
      <p:sp>
        <p:nvSpPr>
          <p:cNvPr id="388" name="CustomShape 4"/>
          <p:cNvSpPr/>
          <p:nvPr/>
        </p:nvSpPr>
        <p:spPr>
          <a:xfrm>
            <a:off x="1901160" y="3300480"/>
            <a:ext cx="1366560" cy="576000"/>
          </a:xfrm>
          <a:prstGeom prst="rect">
            <a:avLst/>
          </a:prstGeom>
          <a:noFill/>
          <a:ln>
            <a:noFill/>
          </a:ln>
        </p:spPr>
        <p:txBody>
          <a:bodyPr lIns="90000" rIns="90000" tIns="45000" bIns="45000"/>
          <a:p>
            <a:pPr algn="r">
              <a:lnSpc>
                <a:spcPts val="407"/>
              </a:lnSpc>
            </a:pPr>
            <a:r>
              <a:rPr lang="en-US" sz="1600">
                <a:solidFill>
                  <a:srgbClr val="808080"/>
                </a:solidFill>
                <a:latin typeface="HK Grotesk"/>
              </a:rPr>
              <a:t>Qué sucedió?</a:t>
            </a:r>
            <a:endParaRPr/>
          </a:p>
        </p:txBody>
      </p:sp>
      <p:sp>
        <p:nvSpPr>
          <p:cNvPr id="389" name="CustomShape 5"/>
          <p:cNvSpPr/>
          <p:nvPr/>
        </p:nvSpPr>
        <p:spPr>
          <a:xfrm>
            <a:off x="1264320" y="2842560"/>
            <a:ext cx="2186640" cy="516960"/>
          </a:xfrm>
          <a:prstGeom prst="rect">
            <a:avLst/>
          </a:prstGeom>
          <a:noFill/>
          <a:ln>
            <a:noFill/>
          </a:ln>
        </p:spPr>
        <p:txBody>
          <a:bodyPr wrap="none" lIns="90000" rIns="90000" tIns="45000" bIns="45000"/>
          <a:p>
            <a:pPr algn="r">
              <a:lnSpc>
                <a:spcPct val="100000"/>
              </a:lnSpc>
            </a:pPr>
            <a:r>
              <a:rPr lang="en-US" sz="2800">
                <a:solidFill>
                  <a:srgbClr val="808080"/>
                </a:solidFill>
                <a:latin typeface="HK Grotesk Medium"/>
              </a:rPr>
              <a:t>Descriptivo</a:t>
            </a:r>
            <a:endParaRPr/>
          </a:p>
        </p:txBody>
      </p:sp>
      <p:sp>
        <p:nvSpPr>
          <p:cNvPr id="390" name="CustomShape 6"/>
          <p:cNvSpPr/>
          <p:nvPr/>
        </p:nvSpPr>
        <p:spPr>
          <a:xfrm>
            <a:off x="1641240" y="5638680"/>
            <a:ext cx="1635120" cy="576000"/>
          </a:xfrm>
          <a:prstGeom prst="rect">
            <a:avLst/>
          </a:prstGeom>
          <a:noFill/>
          <a:ln>
            <a:noFill/>
          </a:ln>
        </p:spPr>
        <p:txBody>
          <a:bodyPr lIns="90000" rIns="90000" tIns="45000" bIns="45000"/>
          <a:p>
            <a:pPr algn="r">
              <a:lnSpc>
                <a:spcPts val="407"/>
              </a:lnSpc>
            </a:pPr>
            <a:r>
              <a:rPr lang="en-US" sz="1600">
                <a:solidFill>
                  <a:srgbClr val="808080"/>
                </a:solidFill>
                <a:latin typeface="HK Grotesk"/>
              </a:rPr>
              <a:t>Por qué sucedió?</a:t>
            </a:r>
            <a:endParaRPr/>
          </a:p>
        </p:txBody>
      </p:sp>
      <p:sp>
        <p:nvSpPr>
          <p:cNvPr id="391" name="CustomShape 7"/>
          <p:cNvSpPr/>
          <p:nvPr/>
        </p:nvSpPr>
        <p:spPr>
          <a:xfrm>
            <a:off x="1220400" y="5156640"/>
            <a:ext cx="2273760" cy="516960"/>
          </a:xfrm>
          <a:prstGeom prst="rect">
            <a:avLst/>
          </a:prstGeom>
          <a:noFill/>
          <a:ln>
            <a:noFill/>
          </a:ln>
        </p:spPr>
        <p:txBody>
          <a:bodyPr wrap="none" lIns="90000" rIns="90000" tIns="45000" bIns="45000"/>
          <a:p>
            <a:pPr algn="r">
              <a:lnSpc>
                <a:spcPct val="100000"/>
              </a:lnSpc>
            </a:pPr>
            <a:r>
              <a:rPr lang="en-US" sz="2800">
                <a:solidFill>
                  <a:srgbClr val="808080"/>
                </a:solidFill>
                <a:latin typeface="HK Grotesk Medium"/>
              </a:rPr>
              <a:t>Diagnóstico</a:t>
            </a:r>
            <a:endParaRPr/>
          </a:p>
        </p:txBody>
      </p:sp>
      <p:sp>
        <p:nvSpPr>
          <p:cNvPr id="392" name="CustomShape 8"/>
          <p:cNvSpPr/>
          <p:nvPr/>
        </p:nvSpPr>
        <p:spPr>
          <a:xfrm>
            <a:off x="6828120" y="3281760"/>
            <a:ext cx="1247760" cy="576000"/>
          </a:xfrm>
          <a:prstGeom prst="rect">
            <a:avLst/>
          </a:prstGeom>
          <a:noFill/>
          <a:ln>
            <a:noFill/>
          </a:ln>
        </p:spPr>
        <p:txBody>
          <a:bodyPr lIns="90000" rIns="90000" tIns="45000" bIns="45000"/>
          <a:p>
            <a:pPr algn="r">
              <a:lnSpc>
                <a:spcPts val="407"/>
              </a:lnSpc>
            </a:pPr>
            <a:r>
              <a:rPr lang="en-US" sz="1600">
                <a:solidFill>
                  <a:srgbClr val="808080"/>
                </a:solidFill>
                <a:latin typeface="HK Grotesk"/>
              </a:rPr>
              <a:t>Qué pasará?</a:t>
            </a:r>
            <a:endParaRPr/>
          </a:p>
        </p:txBody>
      </p:sp>
      <p:sp>
        <p:nvSpPr>
          <p:cNvPr id="393" name="CustomShape 9"/>
          <p:cNvSpPr/>
          <p:nvPr/>
        </p:nvSpPr>
        <p:spPr>
          <a:xfrm>
            <a:off x="6689160" y="2859840"/>
            <a:ext cx="1927800" cy="516960"/>
          </a:xfrm>
          <a:prstGeom prst="rect">
            <a:avLst/>
          </a:prstGeom>
          <a:noFill/>
          <a:ln>
            <a:noFill/>
          </a:ln>
        </p:spPr>
        <p:txBody>
          <a:bodyPr wrap="none" lIns="90000" rIns="90000" tIns="45000" bIns="45000"/>
          <a:p>
            <a:pPr algn="r">
              <a:lnSpc>
                <a:spcPct val="100000"/>
              </a:lnSpc>
            </a:pPr>
            <a:r>
              <a:rPr lang="en-US" sz="2800">
                <a:solidFill>
                  <a:srgbClr val="808080"/>
                </a:solidFill>
                <a:latin typeface="HK Grotesk Medium"/>
              </a:rPr>
              <a:t>Predictivo</a:t>
            </a:r>
            <a:endParaRPr/>
          </a:p>
        </p:txBody>
      </p:sp>
      <p:sp>
        <p:nvSpPr>
          <p:cNvPr id="394" name="CustomShape 10"/>
          <p:cNvSpPr/>
          <p:nvPr/>
        </p:nvSpPr>
        <p:spPr>
          <a:xfrm>
            <a:off x="6874200" y="5656680"/>
            <a:ext cx="1825560" cy="576000"/>
          </a:xfrm>
          <a:prstGeom prst="rect">
            <a:avLst/>
          </a:prstGeom>
          <a:noFill/>
          <a:ln>
            <a:noFill/>
          </a:ln>
        </p:spPr>
        <p:txBody>
          <a:bodyPr lIns="90000" rIns="90000" tIns="45000" bIns="45000"/>
          <a:p>
            <a:pPr algn="r">
              <a:lnSpc>
                <a:spcPts val="407"/>
              </a:lnSpc>
            </a:pPr>
            <a:r>
              <a:rPr lang="en-US" sz="1600">
                <a:solidFill>
                  <a:srgbClr val="808080"/>
                </a:solidFill>
                <a:latin typeface="HK Grotesk"/>
              </a:rPr>
              <a:t>Qué debería hacer?</a:t>
            </a:r>
            <a:endParaRPr/>
          </a:p>
        </p:txBody>
      </p:sp>
      <p:sp>
        <p:nvSpPr>
          <p:cNvPr id="395" name="CustomShape 11"/>
          <p:cNvSpPr/>
          <p:nvPr/>
        </p:nvSpPr>
        <p:spPr>
          <a:xfrm>
            <a:off x="6698160" y="5156640"/>
            <a:ext cx="2258280" cy="516960"/>
          </a:xfrm>
          <a:prstGeom prst="rect">
            <a:avLst/>
          </a:prstGeom>
          <a:noFill/>
          <a:ln>
            <a:noFill/>
          </a:ln>
        </p:spPr>
        <p:txBody>
          <a:bodyPr wrap="none" lIns="90000" rIns="90000" tIns="45000" bIns="45000"/>
          <a:p>
            <a:pPr>
              <a:lnSpc>
                <a:spcPct val="100000"/>
              </a:lnSpc>
            </a:pPr>
            <a:r>
              <a:rPr lang="en-US" sz="2800">
                <a:solidFill>
                  <a:srgbClr val="808080"/>
                </a:solidFill>
                <a:latin typeface="HK Grotesk Medium"/>
              </a:rPr>
              <a:t>Prescriptivo</a:t>
            </a:r>
            <a:endParaRPr/>
          </a:p>
        </p:txBody>
      </p:sp>
      <p:sp>
        <p:nvSpPr>
          <p:cNvPr id="396" name="CustomShape 12"/>
          <p:cNvSpPr/>
          <p:nvPr/>
        </p:nvSpPr>
        <p:spPr>
          <a:xfrm>
            <a:off x="2824200" y="2596320"/>
            <a:ext cx="1224360" cy="1257840"/>
          </a:xfrm>
          <a:prstGeom prst="rect">
            <a:avLst/>
          </a:prstGeom>
          <a:noFill/>
          <a:ln w="12600">
            <a:noFill/>
          </a:ln>
        </p:spPr>
        <p:txBody>
          <a:bodyPr lIns="0" rIns="0" tIns="0" bIns="0" anchor="ctr"/>
          <a:p>
            <a:pPr>
              <a:lnSpc>
                <a:spcPct val="100000"/>
              </a:lnSpc>
            </a:pPr>
            <a:r>
              <a:rPr lang="en-US" sz="8250">
                <a:solidFill>
                  <a:srgbClr val="dcdee0"/>
                </a:solidFill>
                <a:latin typeface="HK Grotesk Medium"/>
                <a:ea typeface="HK Grotesk Medium"/>
              </a:rPr>
              <a:t>1</a:t>
            </a:r>
            <a:endParaRPr/>
          </a:p>
        </p:txBody>
      </p:sp>
      <p:sp>
        <p:nvSpPr>
          <p:cNvPr id="397" name="CustomShape 13"/>
          <p:cNvSpPr/>
          <p:nvPr/>
        </p:nvSpPr>
        <p:spPr>
          <a:xfrm>
            <a:off x="2239560" y="812160"/>
            <a:ext cx="5916960" cy="760680"/>
          </a:xfrm>
          <a:prstGeom prst="rect">
            <a:avLst/>
          </a:prstGeom>
          <a:noFill/>
          <a:ln>
            <a:noFill/>
          </a:ln>
        </p:spPr>
        <p:txBody>
          <a:bodyPr lIns="90000" rIns="90000" tIns="45000" bIns="45000"/>
          <a:p>
            <a:pPr algn="ctr">
              <a:lnSpc>
                <a:spcPct val="100000"/>
              </a:lnSpc>
            </a:pPr>
            <a:r>
              <a:rPr lang="en-US" sz="4400">
                <a:solidFill>
                  <a:srgbClr val="318cca"/>
                </a:solidFill>
                <a:latin typeface="Open Sans"/>
                <a:ea typeface="Arvo"/>
              </a:rPr>
              <a:t>Análisis</a:t>
            </a:r>
            <a:endParaRPr/>
          </a:p>
        </p:txBody>
      </p:sp>
      <p:sp>
        <p:nvSpPr>
          <p:cNvPr id="398" name="CustomShape 14"/>
          <p:cNvSpPr/>
          <p:nvPr/>
        </p:nvSpPr>
        <p:spPr>
          <a:xfrm>
            <a:off x="4999680" y="5397840"/>
            <a:ext cx="471240" cy="241560"/>
          </a:xfrm>
          <a:prstGeom prst="rect">
            <a:avLst/>
          </a:prstGeom>
          <a:solidFill>
            <a:srgbClr val="209078"/>
          </a:solidFill>
          <a:ln w="12600">
            <a:noFill/>
          </a:ln>
        </p:spPr>
      </p:sp>
      <p:sp>
        <p:nvSpPr>
          <p:cNvPr id="399" name="CustomShape 15"/>
          <p:cNvSpPr/>
          <p:nvPr/>
        </p:nvSpPr>
        <p:spPr>
          <a:xfrm>
            <a:off x="5387760" y="4167000"/>
            <a:ext cx="1123920" cy="1747800"/>
          </a:xfrm>
          <a:prstGeom prst="rect">
            <a:avLst/>
          </a:prstGeom>
          <a:solidFill>
            <a:srgbClr val="2491bd"/>
          </a:solidFill>
          <a:ln w="12600">
            <a:noFill/>
          </a:ln>
        </p:spPr>
      </p:sp>
      <p:sp>
        <p:nvSpPr>
          <p:cNvPr id="400" name="CustomShape 16"/>
          <p:cNvSpPr/>
          <p:nvPr/>
        </p:nvSpPr>
        <p:spPr>
          <a:xfrm rot="1760400">
            <a:off x="4834080" y="5290200"/>
            <a:ext cx="555120" cy="178200"/>
          </a:xfrm>
          <a:prstGeom prst="rect">
            <a:avLst/>
          </a:prstGeom>
          <a:solidFill>
            <a:srgbClr val="e9992d"/>
          </a:solidFill>
          <a:ln w="12600">
            <a:noFill/>
          </a:ln>
        </p:spPr>
      </p:sp>
      <p:sp>
        <p:nvSpPr>
          <p:cNvPr id="401" name="CustomShape 17"/>
          <p:cNvSpPr/>
          <p:nvPr/>
        </p:nvSpPr>
        <p:spPr>
          <a:xfrm>
            <a:off x="4430160" y="5571000"/>
            <a:ext cx="1999080" cy="821520"/>
          </a:xfrm>
          <a:prstGeom prst="rect">
            <a:avLst/>
          </a:prstGeom>
          <a:solidFill>
            <a:srgbClr val="2491bd"/>
          </a:solidFill>
          <a:ln w="12600">
            <a:noFill/>
          </a:ln>
        </p:spPr>
      </p:sp>
      <p:sp>
        <p:nvSpPr>
          <p:cNvPr id="402" name="CustomShape 18"/>
          <p:cNvSpPr/>
          <p:nvPr/>
        </p:nvSpPr>
        <p:spPr>
          <a:xfrm rot="1362600">
            <a:off x="5381640" y="3698640"/>
            <a:ext cx="409320" cy="1161720"/>
          </a:xfrm>
          <a:prstGeom prst="roundRect">
            <a:avLst>
              <a:gd name="adj" fmla="val 28940"/>
            </a:avLst>
          </a:prstGeom>
          <a:solidFill>
            <a:srgbClr val="2491bd"/>
          </a:solidFill>
          <a:ln w="12600">
            <a:noFill/>
          </a:ln>
        </p:spPr>
      </p:sp>
      <p:sp>
        <p:nvSpPr>
          <p:cNvPr id="403" name="CustomShape 19"/>
          <p:cNvSpPr/>
          <p:nvPr/>
        </p:nvSpPr>
        <p:spPr>
          <a:xfrm>
            <a:off x="5190120" y="4735080"/>
            <a:ext cx="322920" cy="252360"/>
          </a:xfrm>
          <a:prstGeom prst="rect">
            <a:avLst/>
          </a:prstGeom>
          <a:solidFill>
            <a:srgbClr val="2491bd"/>
          </a:solidFill>
          <a:ln w="12600">
            <a:noFill/>
          </a:ln>
        </p:spPr>
      </p:sp>
      <p:sp>
        <p:nvSpPr>
          <p:cNvPr id="404" name="CustomShape 20"/>
          <p:cNvSpPr/>
          <p:nvPr/>
        </p:nvSpPr>
        <p:spPr>
          <a:xfrm>
            <a:off x="5844600" y="3250080"/>
            <a:ext cx="240480" cy="200880"/>
          </a:xfrm>
          <a:prstGeom prst="rect">
            <a:avLst/>
          </a:prstGeom>
          <a:solidFill>
            <a:srgbClr val="e9992d"/>
          </a:solidFill>
          <a:ln w="12600">
            <a:noFill/>
          </a:ln>
        </p:spPr>
      </p:sp>
      <p:sp>
        <p:nvSpPr>
          <p:cNvPr id="405" name="CustomShape 21"/>
          <p:cNvSpPr/>
          <p:nvPr/>
        </p:nvSpPr>
        <p:spPr>
          <a:xfrm>
            <a:off x="5686560" y="3344760"/>
            <a:ext cx="384840" cy="439200"/>
          </a:xfrm>
          <a:prstGeom prst="rect">
            <a:avLst/>
          </a:prstGeom>
          <a:solidFill>
            <a:srgbClr val="2491bd"/>
          </a:solidFill>
          <a:ln w="12600">
            <a:noFill/>
          </a:ln>
        </p:spPr>
      </p:sp>
      <p:sp>
        <p:nvSpPr>
          <p:cNvPr id="406" name="CustomShape 22"/>
          <p:cNvSpPr/>
          <p:nvPr/>
        </p:nvSpPr>
        <p:spPr>
          <a:xfrm>
            <a:off x="5860440" y="3162960"/>
            <a:ext cx="277920" cy="197640"/>
          </a:xfrm>
          <a:prstGeom prst="rect">
            <a:avLst/>
          </a:prstGeom>
          <a:solidFill>
            <a:srgbClr val="2491bd"/>
          </a:solidFill>
          <a:ln w="12600">
            <a:noFill/>
          </a:ln>
        </p:spPr>
      </p:sp>
      <p:sp>
        <p:nvSpPr>
          <p:cNvPr id="407" name="CustomShape 23"/>
          <p:cNvSpPr/>
          <p:nvPr/>
        </p:nvSpPr>
        <p:spPr>
          <a:xfrm>
            <a:off x="5609520" y="4162680"/>
            <a:ext cx="412920" cy="412920"/>
          </a:xfrm>
          <a:prstGeom prst="ellipse">
            <a:avLst/>
          </a:prstGeom>
          <a:solidFill>
            <a:srgbClr val="e9992d"/>
          </a:solidFill>
          <a:ln w="12600">
            <a:noFill/>
          </a:ln>
        </p:spPr>
      </p:sp>
      <p:sp>
        <p:nvSpPr>
          <p:cNvPr id="408" name="CustomShape 24"/>
          <p:cNvSpPr/>
          <p:nvPr/>
        </p:nvSpPr>
        <p:spPr>
          <a:xfrm flipH="1" rot="20544000">
            <a:off x="3324240" y="4066920"/>
            <a:ext cx="1781640" cy="1137240"/>
          </a:xfrm>
          <a:prstGeom prst="rect">
            <a:avLst/>
          </a:prstGeom>
          <a:solidFill>
            <a:srgbClr val="209078"/>
          </a:solidFill>
          <a:ln w="12600">
            <a:noFill/>
          </a:ln>
        </p:spPr>
      </p:sp>
      <p:sp>
        <p:nvSpPr>
          <p:cNvPr id="409" name="CustomShape 25"/>
          <p:cNvSpPr/>
          <p:nvPr/>
        </p:nvSpPr>
        <p:spPr>
          <a:xfrm flipH="1" rot="20544600">
            <a:off x="3800880" y="4800960"/>
            <a:ext cx="1192320" cy="536760"/>
          </a:xfrm>
          <a:prstGeom prst="rect">
            <a:avLst/>
          </a:prstGeom>
          <a:solidFill>
            <a:srgbClr val="209078"/>
          </a:solidFill>
          <a:ln w="12600">
            <a:noFill/>
          </a:ln>
        </p:spPr>
      </p:sp>
      <p:sp>
        <p:nvSpPr>
          <p:cNvPr id="410" name="CustomShape 26"/>
          <p:cNvSpPr/>
          <p:nvPr/>
        </p:nvSpPr>
        <p:spPr>
          <a:xfrm>
            <a:off x="3042000" y="3669480"/>
            <a:ext cx="1476000" cy="1476000"/>
          </a:xfrm>
          <a:prstGeom prst="ellipse">
            <a:avLst/>
          </a:prstGeom>
          <a:solidFill>
            <a:srgbClr val="ffffff"/>
          </a:solidFill>
          <a:ln w="9360">
            <a:solidFill>
              <a:srgbClr val="d9d9d9"/>
            </a:solidFill>
            <a:miter/>
          </a:ln>
        </p:spPr>
      </p:sp>
      <p:sp>
        <p:nvSpPr>
          <p:cNvPr id="411" name="CustomShape 27"/>
          <p:cNvSpPr/>
          <p:nvPr/>
        </p:nvSpPr>
        <p:spPr>
          <a:xfrm>
            <a:off x="3195720" y="4279680"/>
            <a:ext cx="1134360" cy="333720"/>
          </a:xfrm>
          <a:prstGeom prst="rect">
            <a:avLst/>
          </a:prstGeom>
          <a:noFill/>
          <a:ln>
            <a:noFill/>
          </a:ln>
        </p:spPr>
        <p:txBody>
          <a:bodyPr lIns="90000" rIns="90000" tIns="45000" bIns="45000"/>
          <a:p>
            <a:pPr algn="ctr">
              <a:lnSpc>
                <a:spcPct val="100000"/>
              </a:lnSpc>
            </a:pPr>
            <a:r>
              <a:rPr lang="en-US" sz="1600">
                <a:solidFill>
                  <a:srgbClr val="000000"/>
                </a:solidFill>
                <a:latin typeface="HK Grotesk Medium"/>
              </a:rPr>
              <a:t>Detalles</a:t>
            </a:r>
            <a:endParaRPr/>
          </a:p>
        </p:txBody>
      </p:sp>
    </p:spTree>
  </p:cSld>
  <p:transition spd="slow">
    <p:dissolve/>
  </p:transition>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412" name="TextShape 1"/>
          <p:cNvSpPr txBox="1"/>
          <p:nvPr/>
        </p:nvSpPr>
        <p:spPr>
          <a:xfrm>
            <a:off x="1384920" y="0"/>
            <a:ext cx="7470720" cy="736200"/>
          </a:xfrm>
          <a:prstGeom prst="rect">
            <a:avLst/>
          </a:prstGeom>
        </p:spPr>
        <p:txBody>
          <a:bodyPr lIns="0" rIns="0" tIns="0" bIns="0" anchor="ctr"/>
          <a:p>
            <a:pPr>
              <a:lnSpc>
                <a:spcPct val="85000"/>
              </a:lnSpc>
            </a:pPr>
            <a:r>
              <a:rPr lang="en-US" sz="4400">
                <a:solidFill>
                  <a:srgbClr val="318cca"/>
                </a:solidFill>
                <a:latin typeface="Open Sans"/>
                <a:ea typeface="Adobe Fangsong Std R"/>
              </a:rPr>
              <a:t>Cuadrante Mágico de Gartner</a:t>
            </a:r>
            <a:endParaRPr/>
          </a:p>
        </p:txBody>
      </p:sp>
      <p:pic>
        <p:nvPicPr>
          <p:cNvPr id="413" name="Picture 1" descr=""/>
          <p:cNvPicPr/>
          <p:nvPr/>
        </p:nvPicPr>
        <p:blipFill>
          <a:blip r:embed="rId1"/>
          <a:stretch>
            <a:fillRect/>
          </a:stretch>
        </p:blipFill>
        <p:spPr>
          <a:xfrm>
            <a:off x="1859400" y="1261800"/>
            <a:ext cx="6522120" cy="6510240"/>
          </a:xfrm>
          <a:prstGeom prst="rect">
            <a:avLst/>
          </a:prstGeom>
          <a:ln>
            <a:noFill/>
          </a:ln>
        </p:spPr>
      </p:pic>
      <p:sp>
        <p:nvSpPr>
          <p:cNvPr id="414" name="CustomShape 2"/>
          <p:cNvSpPr/>
          <p:nvPr/>
        </p:nvSpPr>
        <p:spPr>
          <a:xfrm>
            <a:off x="-1540080" y="3657600"/>
            <a:ext cx="384480" cy="3512880"/>
          </a:xfrm>
          <a:prstGeom prst="rect">
            <a:avLst/>
          </a:prstGeom>
          <a:noFill/>
          <a:ln w="92160">
            <a:solidFill>
              <a:srgbClr val="b33a3a"/>
            </a:solidFill>
            <a:miter/>
          </a:ln>
        </p:spPr>
      </p:sp>
    </p:spTree>
  </p:cSld>
  <p:transition spd="slow">
    <p:fade/>
  </p:transition>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415" name="TextShape 1"/>
          <p:cNvSpPr txBox="1"/>
          <p:nvPr/>
        </p:nvSpPr>
        <p:spPr>
          <a:xfrm>
            <a:off x="1384920" y="0"/>
            <a:ext cx="7470720" cy="736200"/>
          </a:xfrm>
          <a:prstGeom prst="rect">
            <a:avLst/>
          </a:prstGeom>
        </p:spPr>
        <p:txBody>
          <a:bodyPr lIns="0" rIns="0" tIns="0" bIns="0" anchor="ctr"/>
          <a:p>
            <a:pPr>
              <a:lnSpc>
                <a:spcPct val="85000"/>
              </a:lnSpc>
            </a:pPr>
            <a:r>
              <a:rPr lang="en-US" sz="4400">
                <a:solidFill>
                  <a:srgbClr val="318cca"/>
                </a:solidFill>
                <a:latin typeface="Open Sans"/>
                <a:ea typeface="Adobe Fangsong Std R"/>
              </a:rPr>
              <a:t>Cuadrante Mágico de Gartner</a:t>
            </a:r>
            <a:endParaRPr/>
          </a:p>
        </p:txBody>
      </p:sp>
      <p:pic>
        <p:nvPicPr>
          <p:cNvPr id="416" name="Picture 1" descr=""/>
          <p:cNvPicPr/>
          <p:nvPr/>
        </p:nvPicPr>
        <p:blipFill>
          <a:blip r:embed="rId1"/>
          <a:stretch>
            <a:fillRect/>
          </a:stretch>
        </p:blipFill>
        <p:spPr>
          <a:xfrm>
            <a:off x="1859400" y="1261800"/>
            <a:ext cx="6522120" cy="6510240"/>
          </a:xfrm>
          <a:prstGeom prst="rect">
            <a:avLst/>
          </a:prstGeom>
          <a:ln>
            <a:noFill/>
          </a:ln>
        </p:spPr>
      </p:pic>
      <p:sp>
        <p:nvSpPr>
          <p:cNvPr id="417" name="CustomShape 2"/>
          <p:cNvSpPr/>
          <p:nvPr/>
        </p:nvSpPr>
        <p:spPr>
          <a:xfrm rot="5400000">
            <a:off x="3814200" y="5502600"/>
            <a:ext cx="384480" cy="3512880"/>
          </a:xfrm>
          <a:prstGeom prst="rect">
            <a:avLst/>
          </a:prstGeom>
          <a:noFill/>
          <a:ln w="92160">
            <a:solidFill>
              <a:srgbClr val="b33a3a"/>
            </a:solidFill>
            <a:miter/>
          </a:ln>
        </p:spPr>
      </p:sp>
    </p:spTree>
  </p:cSld>
  <p:transition spd="slow">
    <p:fade/>
  </p:transition>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418" name="TextShape 1"/>
          <p:cNvSpPr txBox="1"/>
          <p:nvPr/>
        </p:nvSpPr>
        <p:spPr>
          <a:xfrm>
            <a:off x="1384920" y="0"/>
            <a:ext cx="7470720" cy="736200"/>
          </a:xfrm>
          <a:prstGeom prst="rect">
            <a:avLst/>
          </a:prstGeom>
        </p:spPr>
        <p:txBody>
          <a:bodyPr lIns="0" rIns="0" tIns="0" bIns="0" anchor="ctr"/>
          <a:p>
            <a:pPr>
              <a:lnSpc>
                <a:spcPct val="85000"/>
              </a:lnSpc>
            </a:pPr>
            <a:r>
              <a:rPr lang="en-US" sz="4400">
                <a:solidFill>
                  <a:srgbClr val="318cca"/>
                </a:solidFill>
                <a:latin typeface="Open Sans"/>
                <a:ea typeface="Adobe Fangsong Std R"/>
              </a:rPr>
              <a:t>Cuadrante Mágico de Gartner</a:t>
            </a:r>
            <a:endParaRPr/>
          </a:p>
        </p:txBody>
      </p:sp>
      <p:pic>
        <p:nvPicPr>
          <p:cNvPr id="419" name="Picture 1" descr=""/>
          <p:cNvPicPr/>
          <p:nvPr/>
        </p:nvPicPr>
        <p:blipFill>
          <a:blip r:embed="rId1"/>
          <a:stretch>
            <a:fillRect/>
          </a:stretch>
        </p:blipFill>
        <p:spPr>
          <a:xfrm>
            <a:off x="1859400" y="1261800"/>
            <a:ext cx="6522120" cy="6510240"/>
          </a:xfrm>
          <a:prstGeom prst="rect">
            <a:avLst/>
          </a:prstGeom>
          <a:ln>
            <a:noFill/>
          </a:ln>
        </p:spPr>
      </p:pic>
      <p:sp>
        <p:nvSpPr>
          <p:cNvPr id="420" name="CustomShape 2"/>
          <p:cNvSpPr/>
          <p:nvPr/>
        </p:nvSpPr>
        <p:spPr>
          <a:xfrm>
            <a:off x="1859400" y="3657600"/>
            <a:ext cx="384480" cy="3512880"/>
          </a:xfrm>
          <a:prstGeom prst="rect">
            <a:avLst/>
          </a:prstGeom>
          <a:noFill/>
          <a:ln w="92160">
            <a:solidFill>
              <a:srgbClr val="b33a3a"/>
            </a:solidFill>
            <a:miter/>
          </a:ln>
        </p:spPr>
      </p:sp>
    </p:spTree>
  </p:cSld>
  <p:transition spd="slow">
    <p:fade/>
  </p:transition>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421" name="TextShape 1"/>
          <p:cNvSpPr txBox="1"/>
          <p:nvPr/>
        </p:nvSpPr>
        <p:spPr>
          <a:xfrm>
            <a:off x="1384920" y="0"/>
            <a:ext cx="7470720" cy="736200"/>
          </a:xfrm>
          <a:prstGeom prst="rect">
            <a:avLst/>
          </a:prstGeom>
        </p:spPr>
        <p:txBody>
          <a:bodyPr lIns="0" rIns="0" tIns="0" bIns="0" anchor="ctr"/>
          <a:p>
            <a:pPr>
              <a:lnSpc>
                <a:spcPct val="85000"/>
              </a:lnSpc>
            </a:pPr>
            <a:r>
              <a:rPr lang="en-US" sz="4400">
                <a:solidFill>
                  <a:srgbClr val="318cca"/>
                </a:solidFill>
                <a:latin typeface="Open Sans"/>
                <a:ea typeface="Adobe Fangsong Std R"/>
              </a:rPr>
              <a:t>Cuadrante Mágico de Gartner</a:t>
            </a:r>
            <a:endParaRPr/>
          </a:p>
        </p:txBody>
      </p:sp>
      <p:pic>
        <p:nvPicPr>
          <p:cNvPr id="422" name="Picture 1" descr=""/>
          <p:cNvPicPr/>
          <p:nvPr/>
        </p:nvPicPr>
        <p:blipFill>
          <a:blip r:embed="rId1"/>
          <a:stretch>
            <a:fillRect/>
          </a:stretch>
        </p:blipFill>
        <p:spPr>
          <a:xfrm>
            <a:off x="1859400" y="1261800"/>
            <a:ext cx="6522120" cy="6510240"/>
          </a:xfrm>
          <a:prstGeom prst="rect">
            <a:avLst/>
          </a:prstGeom>
          <a:ln>
            <a:noFill/>
          </a:ln>
        </p:spPr>
      </p:pic>
      <p:sp>
        <p:nvSpPr>
          <p:cNvPr id="423" name="CustomShape 2"/>
          <p:cNvSpPr/>
          <p:nvPr/>
        </p:nvSpPr>
        <p:spPr>
          <a:xfrm rot="5400000">
            <a:off x="2222640" y="4389480"/>
            <a:ext cx="2670480" cy="2714040"/>
          </a:xfrm>
          <a:prstGeom prst="rect">
            <a:avLst/>
          </a:prstGeom>
          <a:noFill/>
          <a:ln w="92160">
            <a:solidFill>
              <a:srgbClr val="b33a3a"/>
            </a:solidFill>
            <a:miter/>
          </a:ln>
        </p:spPr>
      </p:sp>
    </p:spTree>
  </p:cSld>
  <p:transition spd="slow">
    <p:fade/>
  </p:transition>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424" name="TextShape 1"/>
          <p:cNvSpPr txBox="1"/>
          <p:nvPr/>
        </p:nvSpPr>
        <p:spPr>
          <a:xfrm>
            <a:off x="1384920" y="0"/>
            <a:ext cx="7470720" cy="736200"/>
          </a:xfrm>
          <a:prstGeom prst="rect">
            <a:avLst/>
          </a:prstGeom>
        </p:spPr>
        <p:txBody>
          <a:bodyPr lIns="0" rIns="0" tIns="0" bIns="0" anchor="ctr"/>
          <a:p>
            <a:pPr>
              <a:lnSpc>
                <a:spcPct val="85000"/>
              </a:lnSpc>
            </a:pPr>
            <a:r>
              <a:rPr lang="en-US" sz="4400">
                <a:solidFill>
                  <a:srgbClr val="318cca"/>
                </a:solidFill>
                <a:latin typeface="Open Sans"/>
                <a:ea typeface="Adobe Fangsong Std R"/>
              </a:rPr>
              <a:t>Cuadrante Mágico de Gartner</a:t>
            </a:r>
            <a:endParaRPr/>
          </a:p>
        </p:txBody>
      </p:sp>
      <p:pic>
        <p:nvPicPr>
          <p:cNvPr id="425" name="Picture 1" descr=""/>
          <p:cNvPicPr/>
          <p:nvPr/>
        </p:nvPicPr>
        <p:blipFill>
          <a:blip r:embed="rId1"/>
          <a:stretch>
            <a:fillRect/>
          </a:stretch>
        </p:blipFill>
        <p:spPr>
          <a:xfrm>
            <a:off x="1859400" y="1261800"/>
            <a:ext cx="6522120" cy="6510240"/>
          </a:xfrm>
          <a:prstGeom prst="rect">
            <a:avLst/>
          </a:prstGeom>
          <a:ln>
            <a:noFill/>
          </a:ln>
        </p:spPr>
      </p:pic>
      <p:sp>
        <p:nvSpPr>
          <p:cNvPr id="426" name="CustomShape 2"/>
          <p:cNvSpPr/>
          <p:nvPr/>
        </p:nvSpPr>
        <p:spPr>
          <a:xfrm rot="5400000">
            <a:off x="4912200" y="4412160"/>
            <a:ext cx="2670480" cy="2714040"/>
          </a:xfrm>
          <a:prstGeom prst="rect">
            <a:avLst/>
          </a:prstGeom>
          <a:noFill/>
          <a:ln w="92160">
            <a:solidFill>
              <a:srgbClr val="b33a3a"/>
            </a:solidFill>
            <a:miter/>
          </a:ln>
        </p:spPr>
      </p:sp>
    </p:spTree>
  </p:cSld>
  <p:transition spd="slow">
    <p:fade/>
  </p:transition>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427" name="TextShape 1"/>
          <p:cNvSpPr txBox="1"/>
          <p:nvPr/>
        </p:nvSpPr>
        <p:spPr>
          <a:xfrm>
            <a:off x="1384920" y="0"/>
            <a:ext cx="7470720" cy="736200"/>
          </a:xfrm>
          <a:prstGeom prst="rect">
            <a:avLst/>
          </a:prstGeom>
        </p:spPr>
        <p:txBody>
          <a:bodyPr lIns="0" rIns="0" tIns="0" bIns="0" anchor="ctr"/>
          <a:p>
            <a:pPr>
              <a:lnSpc>
                <a:spcPct val="85000"/>
              </a:lnSpc>
            </a:pPr>
            <a:r>
              <a:rPr lang="en-US" sz="4400">
                <a:solidFill>
                  <a:srgbClr val="318cca"/>
                </a:solidFill>
                <a:latin typeface="Open Sans"/>
                <a:ea typeface="Adobe Fangsong Std R"/>
              </a:rPr>
              <a:t>Cuadrante Mágico de Gartner</a:t>
            </a:r>
            <a:endParaRPr/>
          </a:p>
        </p:txBody>
      </p:sp>
      <p:pic>
        <p:nvPicPr>
          <p:cNvPr id="428" name="Picture 1" descr=""/>
          <p:cNvPicPr/>
          <p:nvPr/>
        </p:nvPicPr>
        <p:blipFill>
          <a:blip r:embed="rId1"/>
          <a:stretch>
            <a:fillRect/>
          </a:stretch>
        </p:blipFill>
        <p:spPr>
          <a:xfrm>
            <a:off x="1859400" y="1261800"/>
            <a:ext cx="6522120" cy="6510240"/>
          </a:xfrm>
          <a:prstGeom prst="rect">
            <a:avLst/>
          </a:prstGeom>
          <a:ln>
            <a:noFill/>
          </a:ln>
        </p:spPr>
      </p:pic>
      <p:sp>
        <p:nvSpPr>
          <p:cNvPr id="429" name="CustomShape 2"/>
          <p:cNvSpPr/>
          <p:nvPr/>
        </p:nvSpPr>
        <p:spPr>
          <a:xfrm rot="5400000">
            <a:off x="2222640" y="1699560"/>
            <a:ext cx="2670480" cy="2714040"/>
          </a:xfrm>
          <a:prstGeom prst="rect">
            <a:avLst/>
          </a:prstGeom>
          <a:noFill/>
          <a:ln w="92160">
            <a:solidFill>
              <a:srgbClr val="b33a3a"/>
            </a:solidFill>
            <a:miter/>
          </a:ln>
        </p:spPr>
      </p:sp>
    </p:spTree>
  </p:cSld>
  <p:transition spd="slow">
    <p:fade/>
  </p:transition>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430" name="TextShape 1"/>
          <p:cNvSpPr txBox="1"/>
          <p:nvPr/>
        </p:nvSpPr>
        <p:spPr>
          <a:xfrm>
            <a:off x="1384920" y="0"/>
            <a:ext cx="7470720" cy="736200"/>
          </a:xfrm>
          <a:prstGeom prst="rect">
            <a:avLst/>
          </a:prstGeom>
        </p:spPr>
        <p:txBody>
          <a:bodyPr lIns="0" rIns="0" tIns="0" bIns="0" anchor="ctr"/>
          <a:p>
            <a:pPr>
              <a:lnSpc>
                <a:spcPct val="85000"/>
              </a:lnSpc>
            </a:pPr>
            <a:r>
              <a:rPr lang="en-US" sz="4400">
                <a:solidFill>
                  <a:srgbClr val="318cca"/>
                </a:solidFill>
                <a:latin typeface="Open Sans"/>
                <a:ea typeface="Adobe Fangsong Std R"/>
              </a:rPr>
              <a:t>Cuadrante Mágico de Gartner</a:t>
            </a:r>
            <a:endParaRPr/>
          </a:p>
        </p:txBody>
      </p:sp>
      <p:pic>
        <p:nvPicPr>
          <p:cNvPr id="431" name="Picture 1" descr=""/>
          <p:cNvPicPr/>
          <p:nvPr/>
        </p:nvPicPr>
        <p:blipFill>
          <a:blip r:embed="rId1"/>
          <a:stretch>
            <a:fillRect/>
          </a:stretch>
        </p:blipFill>
        <p:spPr>
          <a:xfrm>
            <a:off x="1859400" y="1261800"/>
            <a:ext cx="6522120" cy="6510240"/>
          </a:xfrm>
          <a:prstGeom prst="rect">
            <a:avLst/>
          </a:prstGeom>
          <a:ln>
            <a:noFill/>
          </a:ln>
        </p:spPr>
      </p:pic>
      <p:sp>
        <p:nvSpPr>
          <p:cNvPr id="432" name="CustomShape 2"/>
          <p:cNvSpPr/>
          <p:nvPr/>
        </p:nvSpPr>
        <p:spPr>
          <a:xfrm rot="5400000">
            <a:off x="4916520" y="1699560"/>
            <a:ext cx="2670480" cy="2714040"/>
          </a:xfrm>
          <a:prstGeom prst="rect">
            <a:avLst/>
          </a:prstGeom>
          <a:noFill/>
          <a:ln w="92160">
            <a:solidFill>
              <a:srgbClr val="b33a3a"/>
            </a:solidFill>
            <a:miter/>
          </a:ln>
        </p:spPr>
      </p:sp>
    </p:spTree>
  </p:cSld>
  <p:transition spd="slow">
    <p:fade/>
  </p:transition>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433" name="Picture 2" descr=""/>
          <p:cNvPicPr/>
          <p:nvPr/>
        </p:nvPicPr>
        <p:blipFill>
          <a:blip r:embed="rId1"/>
          <a:stretch>
            <a:fillRect/>
          </a:stretch>
        </p:blipFill>
        <p:spPr>
          <a:xfrm>
            <a:off x="1527120" y="1057320"/>
            <a:ext cx="6979320" cy="6629040"/>
          </a:xfrm>
          <a:prstGeom prst="rect">
            <a:avLst/>
          </a:prstGeom>
          <a:ln>
            <a:noFill/>
          </a:ln>
        </p:spPr>
      </p:pic>
      <p:pic>
        <p:nvPicPr>
          <p:cNvPr id="434" name="Picture 2" descr=""/>
          <p:cNvPicPr/>
          <p:nvPr/>
        </p:nvPicPr>
        <p:blipFill>
          <a:blip r:embed="rId2"/>
          <a:stretch>
            <a:fillRect/>
          </a:stretch>
        </p:blipFill>
        <p:spPr>
          <a:xfrm>
            <a:off x="1527120" y="951120"/>
            <a:ext cx="6692040" cy="6629040"/>
          </a:xfrm>
          <a:prstGeom prst="rect">
            <a:avLst/>
          </a:prstGeom>
          <a:ln>
            <a:noFill/>
          </a:ln>
        </p:spPr>
      </p:pic>
      <p:sp>
        <p:nvSpPr>
          <p:cNvPr id="435" name="TextShape 1"/>
          <p:cNvSpPr txBox="1"/>
          <p:nvPr/>
        </p:nvSpPr>
        <p:spPr>
          <a:xfrm>
            <a:off x="694080" y="0"/>
            <a:ext cx="8852760" cy="736200"/>
          </a:xfrm>
          <a:prstGeom prst="rect">
            <a:avLst/>
          </a:prstGeom>
        </p:spPr>
        <p:txBody>
          <a:bodyPr lIns="0" rIns="0" tIns="0" bIns="0" anchor="ctr"/>
          <a:p>
            <a:pPr>
              <a:lnSpc>
                <a:spcPct val="85000"/>
              </a:lnSpc>
            </a:pPr>
            <a:r>
              <a:rPr lang="en-US" sz="4400">
                <a:solidFill>
                  <a:srgbClr val="318cca"/>
                </a:solidFill>
                <a:latin typeface="Open Sans"/>
                <a:ea typeface="Adobe Fangsong Std R"/>
              </a:rPr>
              <a:t>2015 Cuadrante Mágico de Gartner</a:t>
            </a:r>
            <a:endParaRPr/>
          </a:p>
        </p:txBody>
      </p:sp>
      <p:pic>
        <p:nvPicPr>
          <p:cNvPr id="436" name="Picture 2" descr=""/>
          <p:cNvPicPr/>
          <p:nvPr/>
        </p:nvPicPr>
        <p:blipFill>
          <a:blip r:embed="rId3"/>
          <a:stretch>
            <a:fillRect/>
          </a:stretch>
        </p:blipFill>
        <p:spPr>
          <a:xfrm>
            <a:off x="1527120" y="951120"/>
            <a:ext cx="6629040" cy="6629040"/>
          </a:xfrm>
          <a:prstGeom prst="rect">
            <a:avLst/>
          </a:prstGeom>
          <a:ln>
            <a:noFill/>
          </a:ln>
        </p:spPr>
      </p:pic>
    </p:spTree>
  </p:cSld>
  <p:transition spd="slow">
    <p:fade/>
  </p:transition>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87" name="Picture Placeholder 2" descr=""/>
          <p:cNvPicPr/>
          <p:nvPr/>
        </p:nvPicPr>
        <p:blipFill>
          <a:blip r:embed="rId1"/>
          <a:stretch>
            <a:fillRect/>
          </a:stretch>
        </p:blipFill>
        <p:spPr>
          <a:xfrm>
            <a:off x="5601600" y="0"/>
            <a:ext cx="4456440" cy="7772040"/>
          </a:xfrm>
          <a:prstGeom prst="rect">
            <a:avLst/>
          </a:prstGeom>
          <a:ln>
            <a:noFill/>
          </a:ln>
        </p:spPr>
      </p:pic>
      <p:sp>
        <p:nvSpPr>
          <p:cNvPr id="288" name="CustomShape 1"/>
          <p:cNvSpPr/>
          <p:nvPr/>
        </p:nvSpPr>
        <p:spPr>
          <a:xfrm>
            <a:off x="2656080" y="4628160"/>
            <a:ext cx="137520" cy="137520"/>
          </a:xfrm>
          <a:prstGeom prst="ellipse">
            <a:avLst/>
          </a:prstGeom>
          <a:solidFill>
            <a:srgbClr val="2491bd"/>
          </a:solidFill>
          <a:ln w="12600">
            <a:noFill/>
          </a:ln>
        </p:spPr>
      </p:sp>
      <p:sp>
        <p:nvSpPr>
          <p:cNvPr id="289" name="CustomShape 2"/>
          <p:cNvSpPr/>
          <p:nvPr/>
        </p:nvSpPr>
        <p:spPr>
          <a:xfrm>
            <a:off x="2823120" y="4660200"/>
            <a:ext cx="73440" cy="73440"/>
          </a:xfrm>
          <a:prstGeom prst="ellipse">
            <a:avLst/>
          </a:prstGeom>
          <a:solidFill>
            <a:srgbClr val="e9992d"/>
          </a:solidFill>
          <a:ln w="12600">
            <a:noFill/>
          </a:ln>
        </p:spPr>
      </p:sp>
      <p:sp>
        <p:nvSpPr>
          <p:cNvPr id="290" name="CustomShape 3"/>
          <p:cNvSpPr/>
          <p:nvPr/>
        </p:nvSpPr>
        <p:spPr>
          <a:xfrm>
            <a:off x="2553120" y="4660200"/>
            <a:ext cx="73440" cy="73440"/>
          </a:xfrm>
          <a:prstGeom prst="ellipse">
            <a:avLst/>
          </a:prstGeom>
          <a:solidFill>
            <a:srgbClr val="209078"/>
          </a:solidFill>
          <a:ln w="12600">
            <a:noFill/>
          </a:ln>
        </p:spPr>
      </p:sp>
      <p:sp>
        <p:nvSpPr>
          <p:cNvPr id="291" name="CustomShape 4"/>
          <p:cNvSpPr/>
          <p:nvPr/>
        </p:nvSpPr>
        <p:spPr>
          <a:xfrm>
            <a:off x="1766160" y="4960800"/>
            <a:ext cx="1917360" cy="803160"/>
          </a:xfrm>
          <a:prstGeom prst="rect">
            <a:avLst/>
          </a:prstGeom>
          <a:noFill/>
          <a:ln w="12600">
            <a:noFill/>
          </a:ln>
        </p:spPr>
        <p:txBody>
          <a:bodyPr lIns="20880" rIns="20880" tIns="20880" bIns="20880" anchor="ctr"/>
          <a:p>
            <a:pPr algn="ctr">
              <a:lnSpc>
                <a:spcPct val="150000"/>
              </a:lnSpc>
            </a:pPr>
            <a:r>
              <a:rPr lang="en-US" sz="2000">
                <a:solidFill>
                  <a:srgbClr val="404040"/>
                </a:solidFill>
                <a:latin typeface="HK Grotesk"/>
                <a:ea typeface="HK Grotesk"/>
              </a:rPr>
              <a:t>Presentado por :</a:t>
            </a:r>
            <a:endParaRPr/>
          </a:p>
        </p:txBody>
      </p:sp>
      <p:sp>
        <p:nvSpPr>
          <p:cNvPr id="292" name="CustomShape 5"/>
          <p:cNvSpPr/>
          <p:nvPr/>
        </p:nvSpPr>
        <p:spPr>
          <a:xfrm>
            <a:off x="1392480" y="5607720"/>
            <a:ext cx="2869560" cy="441720"/>
          </a:xfrm>
          <a:prstGeom prst="rect">
            <a:avLst/>
          </a:prstGeom>
          <a:noFill/>
          <a:ln w="12600">
            <a:noFill/>
          </a:ln>
        </p:spPr>
        <p:txBody>
          <a:bodyPr lIns="20880" rIns="20880" tIns="20880" bIns="20880" anchor="ctr"/>
          <a:p>
            <a:pPr algn="r">
              <a:lnSpc>
                <a:spcPct val="100000"/>
              </a:lnSpc>
            </a:pPr>
            <a:r>
              <a:rPr lang="en-US">
                <a:solidFill>
                  <a:srgbClr val="404040"/>
                </a:solidFill>
                <a:latin typeface="Arvo"/>
                <a:ea typeface="Arvo"/>
              </a:rPr>
              <a:t>Ariel Hernán Landaida Duarte</a:t>
            </a:r>
            <a:endParaRPr/>
          </a:p>
        </p:txBody>
      </p:sp>
      <p:sp>
        <p:nvSpPr>
          <p:cNvPr id="293" name="CustomShape 6"/>
          <p:cNvSpPr/>
          <p:nvPr/>
        </p:nvSpPr>
        <p:spPr>
          <a:xfrm>
            <a:off x="1206360" y="5837400"/>
            <a:ext cx="2651040" cy="457200"/>
          </a:xfrm>
          <a:prstGeom prst="rect">
            <a:avLst/>
          </a:prstGeom>
          <a:noFill/>
          <a:ln w="12600">
            <a:noFill/>
          </a:ln>
        </p:spPr>
        <p:txBody>
          <a:bodyPr lIns="20880" rIns="20880" tIns="20880" bIns="20880" anchor="ctr"/>
          <a:p>
            <a:pPr algn="r">
              <a:lnSpc>
                <a:spcPct val="100000"/>
              </a:lnSpc>
            </a:pPr>
            <a:r>
              <a:rPr lang="en-US">
                <a:solidFill>
                  <a:srgbClr val="404040"/>
                </a:solidFill>
                <a:latin typeface="Arvo"/>
                <a:ea typeface="Arvo"/>
              </a:rPr>
              <a:t>Iván Ariel Cáceres Cañete</a:t>
            </a:r>
            <a:endParaRPr/>
          </a:p>
        </p:txBody>
      </p:sp>
      <p:pic>
        <p:nvPicPr>
          <p:cNvPr id="294" name="Picture Placeholder 4" descr=""/>
          <p:cNvPicPr/>
          <p:nvPr/>
        </p:nvPicPr>
        <p:blipFill>
          <a:blip r:embed="rId2"/>
          <a:srcRect l="16599" t="0" r="16599" b="0"/>
          <a:stretch>
            <a:fillRect/>
          </a:stretch>
        </p:blipFill>
        <p:spPr>
          <a:xfrm>
            <a:off x="6762600" y="1541520"/>
            <a:ext cx="1130040" cy="2014200"/>
          </a:xfrm>
          <a:prstGeom prst="rect">
            <a:avLst/>
          </a:prstGeom>
          <a:ln>
            <a:noFill/>
          </a:ln>
        </p:spPr>
      </p:pic>
      <p:pic>
        <p:nvPicPr>
          <p:cNvPr id="295" name="Picture Placeholder 5" descr=""/>
          <p:cNvPicPr/>
          <p:nvPr/>
        </p:nvPicPr>
        <p:blipFill>
          <a:blip r:embed="rId3"/>
          <a:stretch>
            <a:fillRect/>
          </a:stretch>
        </p:blipFill>
        <p:spPr>
          <a:xfrm>
            <a:off x="6762600" y="4187160"/>
            <a:ext cx="1130040" cy="2009160"/>
          </a:xfrm>
          <a:prstGeom prst="rect">
            <a:avLst/>
          </a:prstGeom>
          <a:ln>
            <a:noFill/>
          </a:ln>
        </p:spPr>
      </p:pic>
      <p:sp>
        <p:nvSpPr>
          <p:cNvPr id="296" name="CustomShape 7"/>
          <p:cNvSpPr/>
          <p:nvPr/>
        </p:nvSpPr>
        <p:spPr>
          <a:xfrm>
            <a:off x="8080200" y="1911600"/>
            <a:ext cx="1790280" cy="699480"/>
          </a:xfrm>
          <a:prstGeom prst="rect">
            <a:avLst/>
          </a:prstGeom>
          <a:noFill/>
          <a:ln>
            <a:noFill/>
          </a:ln>
        </p:spPr>
        <p:txBody>
          <a:bodyPr lIns="90000" rIns="90000" tIns="45000" bIns="45000"/>
          <a:p>
            <a:pPr>
              <a:lnSpc>
                <a:spcPct val="100000"/>
              </a:lnSpc>
            </a:pPr>
            <a:r>
              <a:rPr lang="en-US" sz="2000">
                <a:solidFill>
                  <a:srgbClr val="000000"/>
                </a:solidFill>
                <a:latin typeface="HK Grotesk Medium"/>
              </a:rPr>
              <a:t>Ariel Landaida</a:t>
            </a:r>
            <a:endParaRPr/>
          </a:p>
        </p:txBody>
      </p:sp>
      <p:sp>
        <p:nvSpPr>
          <p:cNvPr id="297" name="CustomShape 8"/>
          <p:cNvSpPr/>
          <p:nvPr/>
        </p:nvSpPr>
        <p:spPr>
          <a:xfrm>
            <a:off x="8079840" y="4520880"/>
            <a:ext cx="1791360" cy="699480"/>
          </a:xfrm>
          <a:prstGeom prst="rect">
            <a:avLst/>
          </a:prstGeom>
          <a:noFill/>
          <a:ln>
            <a:noFill/>
          </a:ln>
        </p:spPr>
        <p:txBody>
          <a:bodyPr lIns="90000" rIns="90000" tIns="45000" bIns="45000"/>
          <a:p>
            <a:pPr>
              <a:lnSpc>
                <a:spcPct val="100000"/>
              </a:lnSpc>
            </a:pPr>
            <a:r>
              <a:rPr lang="en-US" sz="2000">
                <a:solidFill>
                  <a:srgbClr val="000000"/>
                </a:solidFill>
                <a:latin typeface="HK Grotesk Medium"/>
              </a:rPr>
              <a:t>Iván Cáceres</a:t>
            </a:r>
            <a:endParaRPr/>
          </a:p>
        </p:txBody>
      </p:sp>
      <p:sp>
        <p:nvSpPr>
          <p:cNvPr id="298" name="CustomShape 9"/>
          <p:cNvSpPr/>
          <p:nvPr/>
        </p:nvSpPr>
        <p:spPr>
          <a:xfrm>
            <a:off x="346680" y="2293200"/>
            <a:ext cx="4870440" cy="1169640"/>
          </a:xfrm>
          <a:prstGeom prst="rect">
            <a:avLst/>
          </a:prstGeom>
          <a:noFill/>
          <a:ln>
            <a:noFill/>
          </a:ln>
        </p:spPr>
        <p:txBody>
          <a:bodyPr lIns="0" rIns="0" tIns="0" bIns="0" anchor="ctr"/>
          <a:p>
            <a:pPr algn="ctr">
              <a:lnSpc>
                <a:spcPct val="90000"/>
              </a:lnSpc>
            </a:pPr>
            <a:r>
              <a:rPr lang="en-US" sz="4900">
                <a:solidFill>
                  <a:srgbClr val="555555"/>
                </a:solidFill>
                <a:latin typeface="Arvo"/>
                <a:ea typeface="Arvo"/>
              </a:rPr>
              <a:t>data-discovery</a:t>
            </a:r>
            <a:endParaRPr/>
          </a:p>
        </p:txBody>
      </p:sp>
      <p:pic>
        <p:nvPicPr>
          <p:cNvPr id="299" name="Picture Placeholder 1" descr=""/>
          <p:cNvPicPr/>
          <p:nvPr/>
        </p:nvPicPr>
        <p:blipFill>
          <a:blip r:embed="rId4"/>
          <a:srcRect l="23532" t="0" r="23532" b="0"/>
          <a:stretch>
            <a:fillRect/>
          </a:stretch>
        </p:blipFill>
        <p:spPr>
          <a:xfrm>
            <a:off x="2410920" y="1299600"/>
            <a:ext cx="627480" cy="712080"/>
          </a:xfrm>
          <a:prstGeom prst="rect">
            <a:avLst/>
          </a:prstGeom>
          <a:ln>
            <a:noFill/>
          </a:ln>
        </p:spPr>
      </p:pic>
      <p:sp>
        <p:nvSpPr>
          <p:cNvPr id="300" name="CustomShape 10"/>
          <p:cNvSpPr/>
          <p:nvPr/>
        </p:nvSpPr>
        <p:spPr>
          <a:xfrm>
            <a:off x="498240" y="2957040"/>
            <a:ext cx="4567680" cy="397080"/>
          </a:xfrm>
          <a:prstGeom prst="rect">
            <a:avLst/>
          </a:prstGeom>
          <a:noFill/>
          <a:ln w="12600">
            <a:noFill/>
          </a:ln>
        </p:spPr>
        <p:txBody>
          <a:bodyPr lIns="0" rIns="0" tIns="0" bIns="0" anchor="b"/>
          <a:p>
            <a:pPr>
              <a:lnSpc>
                <a:spcPct val="100000"/>
              </a:lnSpc>
            </a:pPr>
            <a:r>
              <a:rPr b="1" lang="en-US" sz="1500">
                <a:solidFill>
                  <a:srgbClr val="c4c4c4"/>
                </a:solidFill>
                <a:latin typeface="TT Corals Thin DEMO"/>
                <a:ea typeface="HK Grotesk"/>
              </a:rPr>
              <a:t>Aplicados a datos del paraguay</a:t>
            </a:r>
            <a:endParaRPr/>
          </a:p>
        </p:txBody>
      </p:sp>
    </p:spTree>
  </p:cSld>
  <p:transition spd="slow">
    <p:fade/>
  </p:transition>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437" name="Picture 2" descr=""/>
          <p:cNvPicPr/>
          <p:nvPr/>
        </p:nvPicPr>
        <p:blipFill>
          <a:blip r:embed="rId1"/>
          <a:stretch>
            <a:fillRect/>
          </a:stretch>
        </p:blipFill>
        <p:spPr>
          <a:xfrm>
            <a:off x="1527120" y="951120"/>
            <a:ext cx="6629040" cy="6629040"/>
          </a:xfrm>
          <a:prstGeom prst="rect">
            <a:avLst/>
          </a:prstGeom>
          <a:ln>
            <a:noFill/>
          </a:ln>
        </p:spPr>
      </p:pic>
      <p:pic>
        <p:nvPicPr>
          <p:cNvPr id="438" name="Picture 2" descr=""/>
          <p:cNvPicPr/>
          <p:nvPr/>
        </p:nvPicPr>
        <p:blipFill>
          <a:blip r:embed="rId2"/>
          <a:stretch>
            <a:fillRect/>
          </a:stretch>
        </p:blipFill>
        <p:spPr>
          <a:xfrm>
            <a:off x="1527120" y="1057320"/>
            <a:ext cx="6979320" cy="6629040"/>
          </a:xfrm>
          <a:prstGeom prst="rect">
            <a:avLst/>
          </a:prstGeom>
          <a:ln>
            <a:noFill/>
          </a:ln>
        </p:spPr>
      </p:pic>
      <p:pic>
        <p:nvPicPr>
          <p:cNvPr id="439" name="Picture 2" descr=""/>
          <p:cNvPicPr/>
          <p:nvPr/>
        </p:nvPicPr>
        <p:blipFill>
          <a:blip r:embed="rId3"/>
          <a:stretch>
            <a:fillRect/>
          </a:stretch>
        </p:blipFill>
        <p:spPr>
          <a:xfrm>
            <a:off x="1527120" y="951120"/>
            <a:ext cx="6692040" cy="6629040"/>
          </a:xfrm>
          <a:prstGeom prst="rect">
            <a:avLst/>
          </a:prstGeom>
          <a:ln>
            <a:noFill/>
          </a:ln>
        </p:spPr>
      </p:pic>
      <p:sp>
        <p:nvSpPr>
          <p:cNvPr id="440" name="TextShape 1"/>
          <p:cNvSpPr txBox="1"/>
          <p:nvPr/>
        </p:nvSpPr>
        <p:spPr>
          <a:xfrm>
            <a:off x="694080" y="0"/>
            <a:ext cx="8852760" cy="736200"/>
          </a:xfrm>
          <a:prstGeom prst="rect">
            <a:avLst/>
          </a:prstGeom>
        </p:spPr>
        <p:txBody>
          <a:bodyPr lIns="0" rIns="0" tIns="0" bIns="0" anchor="ctr"/>
          <a:p>
            <a:pPr>
              <a:lnSpc>
                <a:spcPct val="85000"/>
              </a:lnSpc>
            </a:pPr>
            <a:r>
              <a:rPr lang="en-US" sz="4400">
                <a:solidFill>
                  <a:srgbClr val="318cca"/>
                </a:solidFill>
                <a:latin typeface="Open Sans"/>
                <a:ea typeface="Adobe Fangsong Std R"/>
              </a:rPr>
              <a:t>2016 Cuadrante Mágico de Gartner</a:t>
            </a:r>
            <a:endParaRPr/>
          </a:p>
        </p:txBody>
      </p:sp>
    </p:spTree>
  </p:cSld>
  <p:transition spd="slow">
    <p:fade/>
  </p:transition>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441" name="Picture 2" descr=""/>
          <p:cNvPicPr/>
          <p:nvPr/>
        </p:nvPicPr>
        <p:blipFill>
          <a:blip r:embed="rId1"/>
          <a:stretch>
            <a:fillRect/>
          </a:stretch>
        </p:blipFill>
        <p:spPr>
          <a:xfrm>
            <a:off x="1527120" y="951120"/>
            <a:ext cx="6692040" cy="6629040"/>
          </a:xfrm>
          <a:prstGeom prst="rect">
            <a:avLst/>
          </a:prstGeom>
          <a:ln>
            <a:noFill/>
          </a:ln>
        </p:spPr>
      </p:pic>
      <p:pic>
        <p:nvPicPr>
          <p:cNvPr id="442" name="Picture 2" descr=""/>
          <p:cNvPicPr/>
          <p:nvPr/>
        </p:nvPicPr>
        <p:blipFill>
          <a:blip r:embed="rId2"/>
          <a:stretch>
            <a:fillRect/>
          </a:stretch>
        </p:blipFill>
        <p:spPr>
          <a:xfrm>
            <a:off x="1527120" y="951120"/>
            <a:ext cx="6629040" cy="6629040"/>
          </a:xfrm>
          <a:prstGeom prst="rect">
            <a:avLst/>
          </a:prstGeom>
          <a:ln>
            <a:noFill/>
          </a:ln>
        </p:spPr>
      </p:pic>
      <p:pic>
        <p:nvPicPr>
          <p:cNvPr id="443" name="Picture 2" descr=""/>
          <p:cNvPicPr/>
          <p:nvPr/>
        </p:nvPicPr>
        <p:blipFill>
          <a:blip r:embed="rId3"/>
          <a:stretch>
            <a:fillRect/>
          </a:stretch>
        </p:blipFill>
        <p:spPr>
          <a:xfrm>
            <a:off x="1527120" y="951120"/>
            <a:ext cx="6979320" cy="6735600"/>
          </a:xfrm>
          <a:prstGeom prst="rect">
            <a:avLst/>
          </a:prstGeom>
          <a:ln>
            <a:noFill/>
          </a:ln>
        </p:spPr>
      </p:pic>
      <p:sp>
        <p:nvSpPr>
          <p:cNvPr id="444" name="TextShape 1"/>
          <p:cNvSpPr txBox="1"/>
          <p:nvPr/>
        </p:nvSpPr>
        <p:spPr>
          <a:xfrm>
            <a:off x="694080" y="0"/>
            <a:ext cx="8852760" cy="736200"/>
          </a:xfrm>
          <a:prstGeom prst="rect">
            <a:avLst/>
          </a:prstGeom>
        </p:spPr>
        <p:txBody>
          <a:bodyPr lIns="0" rIns="0" tIns="0" bIns="0" anchor="ctr"/>
          <a:p>
            <a:pPr>
              <a:lnSpc>
                <a:spcPct val="85000"/>
              </a:lnSpc>
            </a:pPr>
            <a:r>
              <a:rPr lang="en-US" sz="4400">
                <a:solidFill>
                  <a:srgbClr val="318cca"/>
                </a:solidFill>
                <a:latin typeface="Open Sans"/>
                <a:ea typeface="Adobe Fangsong Std R"/>
              </a:rPr>
              <a:t>2017 Cuadrante Mágico de Gartner</a:t>
            </a:r>
            <a:endParaRPr/>
          </a:p>
        </p:txBody>
      </p:sp>
    </p:spTree>
  </p:cSld>
  <p:transition spd="slow">
    <p:fade/>
  </p:transition>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445" name="Picture 2" descr=""/>
          <p:cNvPicPr/>
          <p:nvPr/>
        </p:nvPicPr>
        <p:blipFill>
          <a:blip r:embed="rId1"/>
          <a:stretch>
            <a:fillRect/>
          </a:stretch>
        </p:blipFill>
        <p:spPr>
          <a:xfrm>
            <a:off x="0" y="114480"/>
            <a:ext cx="10058040" cy="7543440"/>
          </a:xfrm>
          <a:prstGeom prst="rect">
            <a:avLst/>
          </a:prstGeom>
          <a:ln>
            <a:noFill/>
          </a:ln>
        </p:spPr>
      </p:pic>
      <p:sp>
        <p:nvSpPr>
          <p:cNvPr id="446" name="TextShape 1"/>
          <p:cNvSpPr txBox="1"/>
          <p:nvPr/>
        </p:nvSpPr>
        <p:spPr>
          <a:xfrm>
            <a:off x="5584680" y="371880"/>
            <a:ext cx="2752200" cy="736200"/>
          </a:xfrm>
          <a:prstGeom prst="rect">
            <a:avLst/>
          </a:prstGeom>
        </p:spPr>
        <p:txBody>
          <a:bodyPr lIns="0" rIns="0" tIns="0" bIns="0" anchor="ctr"/>
          <a:p>
            <a:pPr>
              <a:lnSpc>
                <a:spcPct val="85000"/>
              </a:lnSpc>
            </a:pPr>
            <a:r>
              <a:rPr lang="en-US" sz="4300">
                <a:solidFill>
                  <a:srgbClr val="f24f4f"/>
                </a:solidFill>
                <a:latin typeface="Adobe Fangsong Std R"/>
                <a:ea typeface="Adobe Fangsong Std R"/>
              </a:rPr>
              <a:t>Tableau</a:t>
            </a:r>
            <a:endParaRPr/>
          </a:p>
        </p:txBody>
      </p:sp>
    </p:spTree>
  </p:cSld>
  <p:transition spd="slow">
    <p:fade/>
  </p:transition>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47" name="Picture 1" descr=""/>
          <p:cNvPicPr/>
          <p:nvPr/>
        </p:nvPicPr>
        <p:blipFill>
          <a:blip r:embed="rId1"/>
          <a:stretch>
            <a:fillRect/>
          </a:stretch>
        </p:blipFill>
        <p:spPr>
          <a:xfrm>
            <a:off x="0" y="114480"/>
            <a:ext cx="10054440" cy="7543440"/>
          </a:xfrm>
          <a:prstGeom prst="rect">
            <a:avLst/>
          </a:prstGeom>
          <a:ln>
            <a:noFill/>
          </a:ln>
        </p:spPr>
      </p:pic>
      <p:pic>
        <p:nvPicPr>
          <p:cNvPr id="448" name="Picture 2" descr=""/>
          <p:cNvPicPr/>
          <p:nvPr/>
        </p:nvPicPr>
        <p:blipFill>
          <a:blip r:embed="rId2"/>
          <a:stretch>
            <a:fillRect/>
          </a:stretch>
        </p:blipFill>
        <p:spPr>
          <a:xfrm>
            <a:off x="0" y="114480"/>
            <a:ext cx="10058040" cy="7543440"/>
          </a:xfrm>
          <a:prstGeom prst="rect">
            <a:avLst/>
          </a:prstGeom>
          <a:ln>
            <a:noFill/>
          </a:ln>
        </p:spPr>
      </p:pic>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49" name="Picture 1" descr=""/>
          <p:cNvPicPr/>
          <p:nvPr/>
        </p:nvPicPr>
        <p:blipFill>
          <a:blip r:embed="rId1"/>
          <a:stretch>
            <a:fillRect/>
          </a:stretch>
        </p:blipFill>
        <p:spPr>
          <a:xfrm>
            <a:off x="0" y="114480"/>
            <a:ext cx="10054440" cy="7543440"/>
          </a:xfrm>
          <a:prstGeom prst="rect">
            <a:avLst/>
          </a:prstGeom>
          <a:ln>
            <a:noFill/>
          </a:ln>
        </p:spPr>
      </p:pic>
      <p:pic>
        <p:nvPicPr>
          <p:cNvPr id="450" name="Picture 2" descr=""/>
          <p:cNvPicPr/>
          <p:nvPr/>
        </p:nvPicPr>
        <p:blipFill>
          <a:blip r:embed="rId2"/>
          <a:stretch>
            <a:fillRect/>
          </a:stretch>
        </p:blipFill>
        <p:spPr>
          <a:xfrm>
            <a:off x="0" y="114480"/>
            <a:ext cx="10058040" cy="7543440"/>
          </a:xfrm>
          <a:prstGeom prst="rect">
            <a:avLst/>
          </a:prstGeom>
          <a:ln>
            <a:noFill/>
          </a:ln>
        </p:spPr>
      </p:pic>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51" name="Picture 1" descr=""/>
          <p:cNvPicPr/>
          <p:nvPr/>
        </p:nvPicPr>
        <p:blipFill>
          <a:blip r:embed="rId1"/>
          <a:stretch>
            <a:fillRect/>
          </a:stretch>
        </p:blipFill>
        <p:spPr>
          <a:xfrm>
            <a:off x="0" y="114480"/>
            <a:ext cx="10054440" cy="7543440"/>
          </a:xfrm>
          <a:prstGeom prst="rect">
            <a:avLst/>
          </a:prstGeom>
          <a:ln>
            <a:noFill/>
          </a:ln>
        </p:spPr>
      </p:pic>
      <p:pic>
        <p:nvPicPr>
          <p:cNvPr id="452" name="Picture 2" descr=""/>
          <p:cNvPicPr/>
          <p:nvPr/>
        </p:nvPicPr>
        <p:blipFill>
          <a:blip r:embed="rId2"/>
          <a:stretch>
            <a:fillRect/>
          </a:stretch>
        </p:blipFill>
        <p:spPr>
          <a:xfrm>
            <a:off x="0" y="114480"/>
            <a:ext cx="10058040" cy="7543440"/>
          </a:xfrm>
          <a:prstGeom prst="rect">
            <a:avLst/>
          </a:prstGeom>
          <a:ln>
            <a:noFill/>
          </a:ln>
        </p:spPr>
      </p:pic>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453" name="Picture 2" descr=""/>
          <p:cNvPicPr/>
          <p:nvPr/>
        </p:nvPicPr>
        <p:blipFill>
          <a:blip r:embed="rId1"/>
          <a:stretch>
            <a:fillRect/>
          </a:stretch>
        </p:blipFill>
        <p:spPr>
          <a:xfrm>
            <a:off x="0" y="41760"/>
            <a:ext cx="10235520" cy="7716240"/>
          </a:xfrm>
          <a:prstGeom prst="rect">
            <a:avLst/>
          </a:prstGeom>
          <a:ln>
            <a:noFill/>
          </a:ln>
        </p:spPr>
      </p:pic>
      <p:pic>
        <p:nvPicPr>
          <p:cNvPr id="454" name="Picture 12" descr=""/>
          <p:cNvPicPr/>
          <p:nvPr/>
        </p:nvPicPr>
        <p:blipFill>
          <a:blip r:embed="rId2"/>
          <a:stretch>
            <a:fillRect/>
          </a:stretch>
        </p:blipFill>
        <p:spPr>
          <a:xfrm>
            <a:off x="11339280" y="41760"/>
            <a:ext cx="9514080" cy="6913800"/>
          </a:xfrm>
          <a:prstGeom prst="rect">
            <a:avLst/>
          </a:prstGeom>
          <a:ln>
            <a:noFill/>
          </a:ln>
        </p:spPr>
      </p:pic>
      <p:pic>
        <p:nvPicPr>
          <p:cNvPr id="455" name="Picture 13" descr=""/>
          <p:cNvPicPr/>
          <p:nvPr/>
        </p:nvPicPr>
        <p:blipFill>
          <a:blip r:embed="rId3"/>
          <a:stretch>
            <a:fillRect/>
          </a:stretch>
        </p:blipFill>
        <p:spPr>
          <a:xfrm>
            <a:off x="11888280" y="438480"/>
            <a:ext cx="8716320" cy="6420240"/>
          </a:xfrm>
          <a:prstGeom prst="rect">
            <a:avLst/>
          </a:prstGeom>
          <a:ln>
            <a:noFill/>
          </a:ln>
        </p:spPr>
      </p:pic>
      <p:pic>
        <p:nvPicPr>
          <p:cNvPr id="456" name="Picture 14" descr=""/>
          <p:cNvPicPr/>
          <p:nvPr/>
        </p:nvPicPr>
        <p:blipFill>
          <a:blip r:embed="rId4"/>
          <a:stretch>
            <a:fillRect/>
          </a:stretch>
        </p:blipFill>
        <p:spPr>
          <a:xfrm>
            <a:off x="12033360" y="1064880"/>
            <a:ext cx="8725680" cy="5467680"/>
          </a:xfrm>
          <a:prstGeom prst="rect">
            <a:avLst/>
          </a:prstGeom>
          <a:ln>
            <a:noFill/>
          </a:ln>
        </p:spPr>
      </p:pic>
      <p:pic>
        <p:nvPicPr>
          <p:cNvPr id="457" name="Picture 15" descr=""/>
          <p:cNvPicPr/>
          <p:nvPr/>
        </p:nvPicPr>
        <p:blipFill>
          <a:blip r:embed="rId5"/>
          <a:stretch>
            <a:fillRect/>
          </a:stretch>
        </p:blipFill>
        <p:spPr>
          <a:xfrm>
            <a:off x="11797560" y="452520"/>
            <a:ext cx="9497520" cy="6991920"/>
          </a:xfrm>
          <a:prstGeom prst="rect">
            <a:avLst/>
          </a:prstGeom>
          <a:ln>
            <a:noFill/>
          </a:ln>
        </p:spPr>
      </p:pic>
      <p:pic>
        <p:nvPicPr>
          <p:cNvPr id="458" name="Picture 16" descr=""/>
          <p:cNvPicPr/>
          <p:nvPr/>
        </p:nvPicPr>
        <p:blipFill>
          <a:blip r:embed="rId6"/>
          <a:stretch>
            <a:fillRect/>
          </a:stretch>
        </p:blipFill>
        <p:spPr>
          <a:xfrm>
            <a:off x="12138120" y="583560"/>
            <a:ext cx="9116280" cy="7030080"/>
          </a:xfrm>
          <a:prstGeom prst="rect">
            <a:avLst/>
          </a:prstGeom>
          <a:ln>
            <a:noFill/>
          </a:ln>
        </p:spPr>
      </p:pic>
      <p:sp>
        <p:nvSpPr>
          <p:cNvPr id="459" name="CustomShape 1"/>
          <p:cNvSpPr/>
          <p:nvPr/>
        </p:nvSpPr>
        <p:spPr>
          <a:xfrm>
            <a:off x="-2998080" y="3832560"/>
            <a:ext cx="106200" cy="101160"/>
          </a:xfrm>
          <a:prstGeom prst="ellipse">
            <a:avLst/>
          </a:prstGeom>
          <a:solidFill>
            <a:srgbClr val="428cbf"/>
          </a:solidFill>
          <a:ln w="12600">
            <a:solidFill>
              <a:srgbClr val="ffffff"/>
            </a:solidFill>
            <a:miter/>
          </a:ln>
        </p:spPr>
      </p:sp>
      <p:sp>
        <p:nvSpPr>
          <p:cNvPr id="460" name="CustomShape 2"/>
          <p:cNvSpPr/>
          <p:nvPr/>
        </p:nvSpPr>
        <p:spPr>
          <a:xfrm>
            <a:off x="-2979720" y="3062160"/>
            <a:ext cx="106200" cy="101160"/>
          </a:xfrm>
          <a:prstGeom prst="ellipse">
            <a:avLst/>
          </a:prstGeom>
          <a:solidFill>
            <a:srgbClr val="c8c949"/>
          </a:solidFill>
          <a:ln w="12600">
            <a:solidFill>
              <a:srgbClr val="ffffff"/>
            </a:solidFill>
            <a:miter/>
          </a:ln>
        </p:spPr>
      </p:sp>
      <p:sp>
        <p:nvSpPr>
          <p:cNvPr id="461" name="CustomShape 3"/>
          <p:cNvSpPr/>
          <p:nvPr/>
        </p:nvSpPr>
        <p:spPr>
          <a:xfrm>
            <a:off x="-5400000" y="3798360"/>
            <a:ext cx="106200" cy="101160"/>
          </a:xfrm>
          <a:prstGeom prst="ellipse">
            <a:avLst/>
          </a:prstGeom>
          <a:solidFill>
            <a:srgbClr val="428cbf"/>
          </a:solidFill>
          <a:ln w="12600">
            <a:solidFill>
              <a:srgbClr val="ffffff"/>
            </a:solidFill>
            <a:miter/>
          </a:ln>
        </p:spPr>
      </p:sp>
      <p:sp>
        <p:nvSpPr>
          <p:cNvPr id="462" name="CustomShape 4"/>
          <p:cNvSpPr/>
          <p:nvPr/>
        </p:nvSpPr>
        <p:spPr>
          <a:xfrm>
            <a:off x="-5400000" y="4008240"/>
            <a:ext cx="106200" cy="101160"/>
          </a:xfrm>
          <a:prstGeom prst="ellipse">
            <a:avLst/>
          </a:prstGeom>
          <a:solidFill>
            <a:srgbClr val="c8c949"/>
          </a:solidFill>
          <a:ln w="12600">
            <a:solidFill>
              <a:srgbClr val="ffffff"/>
            </a:solidFill>
            <a:miter/>
          </a:ln>
        </p:spPr>
      </p:sp>
      <p:sp>
        <p:nvSpPr>
          <p:cNvPr id="463" name="CustomShape 5"/>
          <p:cNvSpPr/>
          <p:nvPr/>
        </p:nvSpPr>
        <p:spPr>
          <a:xfrm>
            <a:off x="-6009120" y="3783960"/>
            <a:ext cx="106200" cy="101160"/>
          </a:xfrm>
          <a:prstGeom prst="ellipse">
            <a:avLst/>
          </a:prstGeom>
          <a:solidFill>
            <a:srgbClr val="428cbf"/>
          </a:solidFill>
          <a:ln w="12600">
            <a:solidFill>
              <a:srgbClr val="ffffff"/>
            </a:solidFill>
            <a:miter/>
          </a:ln>
        </p:spPr>
      </p:sp>
      <p:sp>
        <p:nvSpPr>
          <p:cNvPr id="464" name="CustomShape 6"/>
          <p:cNvSpPr/>
          <p:nvPr/>
        </p:nvSpPr>
        <p:spPr>
          <a:xfrm>
            <a:off x="-6009120" y="3422520"/>
            <a:ext cx="106200" cy="101160"/>
          </a:xfrm>
          <a:prstGeom prst="ellipse">
            <a:avLst/>
          </a:prstGeom>
          <a:solidFill>
            <a:srgbClr val="c8c949"/>
          </a:solidFill>
          <a:ln w="12600">
            <a:solidFill>
              <a:srgbClr val="ffffff"/>
            </a:solidFill>
            <a:miter/>
          </a:ln>
        </p:spPr>
      </p:sp>
      <p:sp>
        <p:nvSpPr>
          <p:cNvPr id="465" name="CustomShape 7"/>
          <p:cNvSpPr/>
          <p:nvPr/>
        </p:nvSpPr>
        <p:spPr>
          <a:xfrm>
            <a:off x="-5774040" y="2511720"/>
            <a:ext cx="209592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2.001=&gt;</a:t>
            </a:r>
            <a:r>
              <a:rPr b="1" lang="en-US" sz="1400">
                <a:solidFill>
                  <a:srgbClr val="c8c949"/>
                </a:solidFill>
                <a:latin typeface="Garamond"/>
              </a:rPr>
              <a:t>   959.580 </a:t>
            </a:r>
            <a:r>
              <a:rPr lang="en-US" sz="1400">
                <a:solidFill>
                  <a:srgbClr val="428cbf"/>
                </a:solidFill>
                <a:latin typeface="Garamond"/>
              </a:rPr>
              <a:t>5.385.002</a:t>
            </a:r>
            <a:endParaRPr/>
          </a:p>
        </p:txBody>
      </p:sp>
      <p:sp>
        <p:nvSpPr>
          <p:cNvPr id="466" name="CustomShape 8"/>
          <p:cNvSpPr/>
          <p:nvPr/>
        </p:nvSpPr>
        <p:spPr>
          <a:xfrm>
            <a:off x="-5774040" y="2855880"/>
            <a:ext cx="209592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2.002=&gt;</a:t>
            </a:r>
            <a:r>
              <a:rPr b="1" lang="en-US" sz="1400">
                <a:solidFill>
                  <a:srgbClr val="c8c949"/>
                </a:solidFill>
                <a:latin typeface="Garamond"/>
              </a:rPr>
              <a:t>   964.449 </a:t>
            </a:r>
            <a:r>
              <a:rPr lang="en-US" sz="1400">
                <a:solidFill>
                  <a:srgbClr val="428cbf"/>
                </a:solidFill>
                <a:latin typeface="Garamond"/>
              </a:rPr>
              <a:t>5.486.610</a:t>
            </a:r>
            <a:endParaRPr/>
          </a:p>
        </p:txBody>
      </p:sp>
      <p:sp>
        <p:nvSpPr>
          <p:cNvPr id="467" name="CustomShape 9"/>
          <p:cNvSpPr/>
          <p:nvPr/>
        </p:nvSpPr>
        <p:spPr>
          <a:xfrm>
            <a:off x="-5774040" y="3216240"/>
            <a:ext cx="209592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1.072.841 </a:t>
            </a:r>
            <a:r>
              <a:rPr lang="en-US" sz="1400">
                <a:solidFill>
                  <a:srgbClr val="428cbf"/>
                </a:solidFill>
                <a:latin typeface="Garamond"/>
              </a:rPr>
              <a:t>5.877.323</a:t>
            </a:r>
            <a:endParaRPr/>
          </a:p>
        </p:txBody>
      </p:sp>
      <p:sp>
        <p:nvSpPr>
          <p:cNvPr id="468" name="CustomShape 10"/>
          <p:cNvSpPr/>
          <p:nvPr/>
        </p:nvSpPr>
        <p:spPr>
          <a:xfrm rot="5400000">
            <a:off x="-7946280" y="-2314080"/>
            <a:ext cx="1977120" cy="9956520"/>
          </a:xfrm>
          <a:prstGeom prst="rect">
            <a:avLst/>
          </a:prstGeom>
          <a:noFill/>
          <a:ln w="92160">
            <a:solidFill>
              <a:srgbClr val="b33a3a"/>
            </a:solidFill>
            <a:miter/>
          </a:ln>
        </p:spPr>
      </p:sp>
    </p:spTree>
  </p:cSld>
  <p:transition spd="slow">
    <p:fade/>
  </p:transition>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469" name="Picture 12" descr=""/>
          <p:cNvPicPr/>
          <p:nvPr/>
        </p:nvPicPr>
        <p:blipFill>
          <a:blip r:embed="rId1"/>
          <a:stretch>
            <a:fillRect/>
          </a:stretch>
        </p:blipFill>
        <p:spPr>
          <a:xfrm>
            <a:off x="0" y="272520"/>
            <a:ext cx="10058040" cy="7309440"/>
          </a:xfrm>
          <a:prstGeom prst="rect">
            <a:avLst/>
          </a:prstGeom>
          <a:ln>
            <a:noFill/>
          </a:ln>
        </p:spPr>
      </p:pic>
      <p:pic>
        <p:nvPicPr>
          <p:cNvPr id="470" name="Picture 13" descr=""/>
          <p:cNvPicPr/>
          <p:nvPr/>
        </p:nvPicPr>
        <p:blipFill>
          <a:blip r:embed="rId2"/>
          <a:stretch>
            <a:fillRect/>
          </a:stretch>
        </p:blipFill>
        <p:spPr>
          <a:xfrm>
            <a:off x="15581520" y="3498840"/>
            <a:ext cx="8716320" cy="6420240"/>
          </a:xfrm>
          <a:prstGeom prst="rect">
            <a:avLst/>
          </a:prstGeom>
          <a:ln>
            <a:noFill/>
          </a:ln>
        </p:spPr>
      </p:pic>
      <p:pic>
        <p:nvPicPr>
          <p:cNvPr id="471" name="Picture 14" descr=""/>
          <p:cNvPicPr/>
          <p:nvPr/>
        </p:nvPicPr>
        <p:blipFill>
          <a:blip r:embed="rId3"/>
          <a:stretch>
            <a:fillRect/>
          </a:stretch>
        </p:blipFill>
        <p:spPr>
          <a:xfrm>
            <a:off x="16615080" y="2939400"/>
            <a:ext cx="8725680" cy="5467680"/>
          </a:xfrm>
          <a:prstGeom prst="rect">
            <a:avLst/>
          </a:prstGeom>
          <a:ln>
            <a:noFill/>
          </a:ln>
        </p:spPr>
      </p:pic>
      <p:pic>
        <p:nvPicPr>
          <p:cNvPr id="472" name="Picture 15" descr=""/>
          <p:cNvPicPr/>
          <p:nvPr/>
        </p:nvPicPr>
        <p:blipFill>
          <a:blip r:embed="rId4"/>
          <a:stretch>
            <a:fillRect/>
          </a:stretch>
        </p:blipFill>
        <p:spPr>
          <a:xfrm>
            <a:off x="13757040" y="4086000"/>
            <a:ext cx="9497520" cy="6991920"/>
          </a:xfrm>
          <a:prstGeom prst="rect">
            <a:avLst/>
          </a:prstGeom>
          <a:ln>
            <a:noFill/>
          </a:ln>
        </p:spPr>
      </p:pic>
      <p:pic>
        <p:nvPicPr>
          <p:cNvPr id="473" name="Picture 16" descr=""/>
          <p:cNvPicPr/>
          <p:nvPr/>
        </p:nvPicPr>
        <p:blipFill>
          <a:blip r:embed="rId5"/>
          <a:stretch>
            <a:fillRect/>
          </a:stretch>
        </p:blipFill>
        <p:spPr>
          <a:xfrm>
            <a:off x="17286120" y="-684000"/>
            <a:ext cx="9116280" cy="7030080"/>
          </a:xfrm>
          <a:prstGeom prst="rect">
            <a:avLst/>
          </a:prstGeom>
          <a:ln>
            <a:noFill/>
          </a:ln>
        </p:spPr>
      </p:pic>
      <p:sp>
        <p:nvSpPr>
          <p:cNvPr id="474" name="CustomShape 1"/>
          <p:cNvSpPr/>
          <p:nvPr/>
        </p:nvSpPr>
        <p:spPr>
          <a:xfrm>
            <a:off x="-3497400" y="2462760"/>
            <a:ext cx="209592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2.001=&gt;</a:t>
            </a:r>
            <a:r>
              <a:rPr b="1" lang="en-US" sz="1400">
                <a:solidFill>
                  <a:srgbClr val="c8c949"/>
                </a:solidFill>
                <a:latin typeface="Garamond"/>
              </a:rPr>
              <a:t>   959.580 </a:t>
            </a:r>
            <a:r>
              <a:rPr lang="en-US" sz="1400">
                <a:solidFill>
                  <a:srgbClr val="428cbf"/>
                </a:solidFill>
                <a:latin typeface="Garamond"/>
              </a:rPr>
              <a:t>5.385.002</a:t>
            </a:r>
            <a:endParaRPr/>
          </a:p>
        </p:txBody>
      </p:sp>
      <p:sp>
        <p:nvSpPr>
          <p:cNvPr id="475" name="CustomShape 2"/>
          <p:cNvSpPr/>
          <p:nvPr/>
        </p:nvSpPr>
        <p:spPr>
          <a:xfrm>
            <a:off x="-3497400" y="2806920"/>
            <a:ext cx="332964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2.002=&gt;</a:t>
            </a:r>
            <a:r>
              <a:rPr b="1" lang="en-US" sz="1400">
                <a:solidFill>
                  <a:srgbClr val="c8c949"/>
                </a:solidFill>
                <a:latin typeface="Garamond"/>
              </a:rPr>
              <a:t>   964.449 (+0.5%) </a:t>
            </a:r>
            <a:r>
              <a:rPr lang="en-US" sz="1400">
                <a:solidFill>
                  <a:srgbClr val="428cbf"/>
                </a:solidFill>
                <a:latin typeface="Garamond"/>
              </a:rPr>
              <a:t>5.486.610 (+1.8%)  </a:t>
            </a:r>
            <a:endParaRPr/>
          </a:p>
        </p:txBody>
      </p:sp>
      <p:sp>
        <p:nvSpPr>
          <p:cNvPr id="476" name="CustomShape 3"/>
          <p:cNvSpPr/>
          <p:nvPr/>
        </p:nvSpPr>
        <p:spPr>
          <a:xfrm>
            <a:off x="-3497400" y="3167280"/>
            <a:ext cx="209592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2.005=&gt;</a:t>
            </a:r>
            <a:r>
              <a:rPr b="1" lang="en-US" sz="1400">
                <a:solidFill>
                  <a:srgbClr val="c8c949"/>
                </a:solidFill>
                <a:latin typeface="Garamond"/>
              </a:rPr>
              <a:t> 1.006.651 </a:t>
            </a:r>
            <a:r>
              <a:rPr lang="en-US" sz="1400">
                <a:solidFill>
                  <a:srgbClr val="428cbf"/>
                </a:solidFill>
                <a:latin typeface="Garamond"/>
              </a:rPr>
              <a:t>5.779.769</a:t>
            </a:r>
            <a:endParaRPr/>
          </a:p>
        </p:txBody>
      </p:sp>
      <p:sp>
        <p:nvSpPr>
          <p:cNvPr id="477" name="CustomShape 4"/>
          <p:cNvSpPr/>
          <p:nvPr/>
        </p:nvSpPr>
        <p:spPr>
          <a:xfrm>
            <a:off x="-3497400" y="3498840"/>
            <a:ext cx="332964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1.072.841 (+6.6%) </a:t>
            </a:r>
            <a:r>
              <a:rPr lang="en-US" sz="1400">
                <a:solidFill>
                  <a:srgbClr val="428cbf"/>
                </a:solidFill>
                <a:latin typeface="Garamond"/>
              </a:rPr>
              <a:t>5.877.323 (+1.7%)</a:t>
            </a:r>
            <a:endParaRPr/>
          </a:p>
        </p:txBody>
      </p:sp>
      <p:sp>
        <p:nvSpPr>
          <p:cNvPr id="478" name="CustomShape 5"/>
          <p:cNvSpPr/>
          <p:nvPr/>
        </p:nvSpPr>
        <p:spPr>
          <a:xfrm rot="5400000">
            <a:off x="-13131720" y="-2704680"/>
            <a:ext cx="1977120" cy="10064520"/>
          </a:xfrm>
          <a:prstGeom prst="rect">
            <a:avLst/>
          </a:prstGeom>
          <a:noFill/>
          <a:ln w="92160">
            <a:solidFill>
              <a:srgbClr val="b33a3a"/>
            </a:solidFill>
            <a:miter/>
          </a:ln>
        </p:spPr>
      </p:sp>
    </p:spTree>
  </p:cSld>
  <p:transition spd="slow">
    <p:fade/>
  </p:transition>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479" name="Picture 12" descr=""/>
          <p:cNvPicPr/>
          <p:nvPr/>
        </p:nvPicPr>
        <p:blipFill>
          <a:blip r:embed="rId1"/>
          <a:stretch>
            <a:fillRect/>
          </a:stretch>
        </p:blipFill>
        <p:spPr>
          <a:xfrm>
            <a:off x="0" y="272520"/>
            <a:ext cx="10058040" cy="7309440"/>
          </a:xfrm>
          <a:prstGeom prst="rect">
            <a:avLst/>
          </a:prstGeom>
          <a:ln>
            <a:noFill/>
          </a:ln>
        </p:spPr>
      </p:pic>
      <p:pic>
        <p:nvPicPr>
          <p:cNvPr id="480" name="Picture 13" descr=""/>
          <p:cNvPicPr/>
          <p:nvPr/>
        </p:nvPicPr>
        <p:blipFill>
          <a:blip r:embed="rId2"/>
          <a:stretch>
            <a:fillRect/>
          </a:stretch>
        </p:blipFill>
        <p:spPr>
          <a:xfrm>
            <a:off x="15581520" y="3498840"/>
            <a:ext cx="8716320" cy="6420240"/>
          </a:xfrm>
          <a:prstGeom prst="rect">
            <a:avLst/>
          </a:prstGeom>
          <a:ln>
            <a:noFill/>
          </a:ln>
        </p:spPr>
      </p:pic>
      <p:pic>
        <p:nvPicPr>
          <p:cNvPr id="481" name="Picture 14" descr=""/>
          <p:cNvPicPr/>
          <p:nvPr/>
        </p:nvPicPr>
        <p:blipFill>
          <a:blip r:embed="rId3"/>
          <a:stretch>
            <a:fillRect/>
          </a:stretch>
        </p:blipFill>
        <p:spPr>
          <a:xfrm>
            <a:off x="16615080" y="2939400"/>
            <a:ext cx="8725680" cy="5467680"/>
          </a:xfrm>
          <a:prstGeom prst="rect">
            <a:avLst/>
          </a:prstGeom>
          <a:ln>
            <a:noFill/>
          </a:ln>
        </p:spPr>
      </p:pic>
      <p:pic>
        <p:nvPicPr>
          <p:cNvPr id="482" name="Picture 15" descr=""/>
          <p:cNvPicPr/>
          <p:nvPr/>
        </p:nvPicPr>
        <p:blipFill>
          <a:blip r:embed="rId4"/>
          <a:stretch>
            <a:fillRect/>
          </a:stretch>
        </p:blipFill>
        <p:spPr>
          <a:xfrm>
            <a:off x="13757040" y="4086000"/>
            <a:ext cx="9497520" cy="6991920"/>
          </a:xfrm>
          <a:prstGeom prst="rect">
            <a:avLst/>
          </a:prstGeom>
          <a:ln>
            <a:noFill/>
          </a:ln>
        </p:spPr>
      </p:pic>
      <p:pic>
        <p:nvPicPr>
          <p:cNvPr id="483" name="Picture 16" descr=""/>
          <p:cNvPicPr/>
          <p:nvPr/>
        </p:nvPicPr>
        <p:blipFill>
          <a:blip r:embed="rId5"/>
          <a:stretch>
            <a:fillRect/>
          </a:stretch>
        </p:blipFill>
        <p:spPr>
          <a:xfrm>
            <a:off x="17286120" y="-684000"/>
            <a:ext cx="9116280" cy="7030080"/>
          </a:xfrm>
          <a:prstGeom prst="rect">
            <a:avLst/>
          </a:prstGeom>
          <a:ln>
            <a:noFill/>
          </a:ln>
        </p:spPr>
      </p:pic>
      <p:sp>
        <p:nvSpPr>
          <p:cNvPr id="484" name="CustomShape 1"/>
          <p:cNvSpPr/>
          <p:nvPr/>
        </p:nvSpPr>
        <p:spPr>
          <a:xfrm>
            <a:off x="1066320" y="2437200"/>
            <a:ext cx="106200" cy="101160"/>
          </a:xfrm>
          <a:prstGeom prst="ellipse">
            <a:avLst/>
          </a:prstGeom>
          <a:solidFill>
            <a:srgbClr val="428cbf"/>
          </a:solidFill>
          <a:ln w="12600">
            <a:solidFill>
              <a:srgbClr val="ffffff"/>
            </a:solidFill>
            <a:miter/>
          </a:ln>
        </p:spPr>
      </p:sp>
      <p:sp>
        <p:nvSpPr>
          <p:cNvPr id="485" name="CustomShape 2"/>
          <p:cNvSpPr/>
          <p:nvPr/>
        </p:nvSpPr>
        <p:spPr>
          <a:xfrm>
            <a:off x="1066680" y="2075760"/>
            <a:ext cx="106200" cy="101160"/>
          </a:xfrm>
          <a:prstGeom prst="ellipse">
            <a:avLst/>
          </a:prstGeom>
          <a:solidFill>
            <a:srgbClr val="c8c949"/>
          </a:solidFill>
          <a:ln w="12600">
            <a:solidFill>
              <a:srgbClr val="ffffff"/>
            </a:solidFill>
            <a:miter/>
          </a:ln>
        </p:spPr>
      </p:sp>
      <p:sp>
        <p:nvSpPr>
          <p:cNvPr id="486" name="CustomShape 3"/>
          <p:cNvSpPr/>
          <p:nvPr/>
        </p:nvSpPr>
        <p:spPr>
          <a:xfrm>
            <a:off x="1066680" y="2437200"/>
            <a:ext cx="106200" cy="101160"/>
          </a:xfrm>
          <a:prstGeom prst="ellipse">
            <a:avLst/>
          </a:prstGeom>
          <a:solidFill>
            <a:srgbClr val="428cbf"/>
          </a:solidFill>
          <a:ln w="12600">
            <a:solidFill>
              <a:srgbClr val="ffffff"/>
            </a:solidFill>
            <a:miter/>
          </a:ln>
        </p:spPr>
      </p:sp>
      <p:sp>
        <p:nvSpPr>
          <p:cNvPr id="487" name="CustomShape 4"/>
          <p:cNvSpPr/>
          <p:nvPr/>
        </p:nvSpPr>
        <p:spPr>
          <a:xfrm>
            <a:off x="1066320" y="2075760"/>
            <a:ext cx="106200" cy="101160"/>
          </a:xfrm>
          <a:prstGeom prst="ellipse">
            <a:avLst/>
          </a:prstGeom>
          <a:solidFill>
            <a:srgbClr val="c8c949"/>
          </a:solidFill>
          <a:ln w="12600">
            <a:solidFill>
              <a:srgbClr val="ffffff"/>
            </a:solidFill>
            <a:miter/>
          </a:ln>
        </p:spPr>
      </p:sp>
      <p:sp>
        <p:nvSpPr>
          <p:cNvPr id="488" name="CustomShape 5"/>
          <p:cNvSpPr/>
          <p:nvPr/>
        </p:nvSpPr>
        <p:spPr>
          <a:xfrm>
            <a:off x="1066680" y="2437200"/>
            <a:ext cx="106200" cy="101160"/>
          </a:xfrm>
          <a:prstGeom prst="ellipse">
            <a:avLst/>
          </a:prstGeom>
          <a:solidFill>
            <a:srgbClr val="428cbf"/>
          </a:solidFill>
          <a:ln w="12600">
            <a:solidFill>
              <a:srgbClr val="ffffff"/>
            </a:solidFill>
            <a:miter/>
          </a:ln>
        </p:spPr>
      </p:sp>
      <p:sp>
        <p:nvSpPr>
          <p:cNvPr id="489" name="CustomShape 6"/>
          <p:cNvSpPr/>
          <p:nvPr/>
        </p:nvSpPr>
        <p:spPr>
          <a:xfrm>
            <a:off x="1066680" y="2075760"/>
            <a:ext cx="106200" cy="101160"/>
          </a:xfrm>
          <a:prstGeom prst="ellipse">
            <a:avLst/>
          </a:prstGeom>
          <a:solidFill>
            <a:srgbClr val="c8c949"/>
          </a:solidFill>
          <a:ln w="12600">
            <a:solidFill>
              <a:srgbClr val="ffffff"/>
            </a:solidFill>
            <a:miter/>
          </a:ln>
        </p:spPr>
      </p:sp>
      <p:sp>
        <p:nvSpPr>
          <p:cNvPr id="490" name="CustomShape 7"/>
          <p:cNvSpPr/>
          <p:nvPr/>
        </p:nvSpPr>
        <p:spPr>
          <a:xfrm>
            <a:off x="1253880" y="1624680"/>
            <a:ext cx="209592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2.001=&gt;</a:t>
            </a:r>
            <a:r>
              <a:rPr b="1" lang="en-US" sz="1400">
                <a:solidFill>
                  <a:srgbClr val="c8c949"/>
                </a:solidFill>
                <a:latin typeface="Garamond"/>
              </a:rPr>
              <a:t>   959.580 </a:t>
            </a:r>
            <a:r>
              <a:rPr lang="en-US" sz="1400">
                <a:solidFill>
                  <a:srgbClr val="428cbf"/>
                </a:solidFill>
                <a:latin typeface="Garamond"/>
              </a:rPr>
              <a:t>5.385.002</a:t>
            </a:r>
            <a:endParaRPr/>
          </a:p>
        </p:txBody>
      </p:sp>
      <p:sp>
        <p:nvSpPr>
          <p:cNvPr id="491" name="CustomShape 8"/>
          <p:cNvSpPr/>
          <p:nvPr/>
        </p:nvSpPr>
        <p:spPr>
          <a:xfrm>
            <a:off x="-3962520" y="1861200"/>
            <a:ext cx="332964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2.002=&gt;</a:t>
            </a:r>
            <a:r>
              <a:rPr b="1" lang="en-US" sz="1400">
                <a:solidFill>
                  <a:srgbClr val="c8c949"/>
                </a:solidFill>
                <a:latin typeface="Garamond"/>
              </a:rPr>
              <a:t>   964.449 (+0.5%) </a:t>
            </a:r>
            <a:r>
              <a:rPr lang="en-US" sz="1400">
                <a:solidFill>
                  <a:srgbClr val="428cbf"/>
                </a:solidFill>
                <a:latin typeface="Garamond"/>
              </a:rPr>
              <a:t>5.486.610 (+1.8%)  </a:t>
            </a:r>
            <a:endParaRPr/>
          </a:p>
        </p:txBody>
      </p:sp>
      <p:sp>
        <p:nvSpPr>
          <p:cNvPr id="492" name="CustomShape 9"/>
          <p:cNvSpPr/>
          <p:nvPr/>
        </p:nvSpPr>
        <p:spPr>
          <a:xfrm>
            <a:off x="-3962520" y="2221560"/>
            <a:ext cx="209592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2.005=&gt;</a:t>
            </a:r>
            <a:r>
              <a:rPr b="1" lang="en-US" sz="1400">
                <a:solidFill>
                  <a:srgbClr val="c8c949"/>
                </a:solidFill>
                <a:latin typeface="Garamond"/>
              </a:rPr>
              <a:t> 1.006.651 </a:t>
            </a:r>
            <a:r>
              <a:rPr lang="en-US" sz="1400">
                <a:solidFill>
                  <a:srgbClr val="428cbf"/>
                </a:solidFill>
                <a:latin typeface="Garamond"/>
              </a:rPr>
              <a:t>5.779.769</a:t>
            </a:r>
            <a:endParaRPr/>
          </a:p>
        </p:txBody>
      </p:sp>
      <p:sp>
        <p:nvSpPr>
          <p:cNvPr id="493" name="CustomShape 10"/>
          <p:cNvSpPr/>
          <p:nvPr/>
        </p:nvSpPr>
        <p:spPr>
          <a:xfrm>
            <a:off x="-3962520" y="2553120"/>
            <a:ext cx="332964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1.072.841 (+6.6%) </a:t>
            </a:r>
            <a:r>
              <a:rPr lang="en-US" sz="1400">
                <a:solidFill>
                  <a:srgbClr val="428cbf"/>
                </a:solidFill>
                <a:latin typeface="Garamond"/>
              </a:rPr>
              <a:t>5.877.323 (+1.7%)</a:t>
            </a:r>
            <a:endParaRPr/>
          </a:p>
        </p:txBody>
      </p:sp>
      <p:sp>
        <p:nvSpPr>
          <p:cNvPr id="494" name="CustomShape 11"/>
          <p:cNvSpPr/>
          <p:nvPr/>
        </p:nvSpPr>
        <p:spPr>
          <a:xfrm>
            <a:off x="1066320" y="2437200"/>
            <a:ext cx="106200" cy="101160"/>
          </a:xfrm>
          <a:prstGeom prst="ellipse">
            <a:avLst/>
          </a:prstGeom>
          <a:solidFill>
            <a:srgbClr val="428cbf"/>
          </a:solidFill>
          <a:ln w="12600">
            <a:solidFill>
              <a:srgbClr val="ffffff"/>
            </a:solidFill>
            <a:miter/>
          </a:ln>
        </p:spPr>
      </p:sp>
      <p:sp>
        <p:nvSpPr>
          <p:cNvPr id="495" name="CustomShape 12"/>
          <p:cNvSpPr/>
          <p:nvPr/>
        </p:nvSpPr>
        <p:spPr>
          <a:xfrm>
            <a:off x="1067040" y="2075760"/>
            <a:ext cx="106200" cy="101160"/>
          </a:xfrm>
          <a:prstGeom prst="ellipse">
            <a:avLst/>
          </a:prstGeom>
          <a:solidFill>
            <a:srgbClr val="c8c949"/>
          </a:solidFill>
          <a:ln w="12600">
            <a:solidFill>
              <a:srgbClr val="ffffff"/>
            </a:solidFill>
            <a:miter/>
          </a:ln>
        </p:spPr>
      </p:sp>
      <p:sp>
        <p:nvSpPr>
          <p:cNvPr id="496" name="CustomShape 13"/>
          <p:cNvSpPr/>
          <p:nvPr/>
        </p:nvSpPr>
        <p:spPr>
          <a:xfrm rot="5400000">
            <a:off x="-7544880" y="-490680"/>
            <a:ext cx="1977120" cy="9956520"/>
          </a:xfrm>
          <a:prstGeom prst="rect">
            <a:avLst/>
          </a:prstGeom>
          <a:noFill/>
          <a:ln w="92160">
            <a:solidFill>
              <a:srgbClr val="b33a3a"/>
            </a:solidFill>
            <a:miter/>
          </a:ln>
        </p:spPr>
      </p:sp>
    </p:spTree>
  </p:cSld>
  <p:transition spd="slow">
    <p:fade/>
  </p:transition>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497" name="Picture 12" descr=""/>
          <p:cNvPicPr/>
          <p:nvPr/>
        </p:nvPicPr>
        <p:blipFill>
          <a:blip r:embed="rId1"/>
          <a:stretch>
            <a:fillRect/>
          </a:stretch>
        </p:blipFill>
        <p:spPr>
          <a:xfrm>
            <a:off x="0" y="272520"/>
            <a:ext cx="10058040" cy="7309440"/>
          </a:xfrm>
          <a:prstGeom prst="rect">
            <a:avLst/>
          </a:prstGeom>
          <a:ln>
            <a:noFill/>
          </a:ln>
        </p:spPr>
      </p:pic>
      <p:pic>
        <p:nvPicPr>
          <p:cNvPr id="498" name="Picture 13" descr=""/>
          <p:cNvPicPr/>
          <p:nvPr/>
        </p:nvPicPr>
        <p:blipFill>
          <a:blip r:embed="rId2"/>
          <a:stretch>
            <a:fillRect/>
          </a:stretch>
        </p:blipFill>
        <p:spPr>
          <a:xfrm>
            <a:off x="15581520" y="3498840"/>
            <a:ext cx="8716320" cy="6420240"/>
          </a:xfrm>
          <a:prstGeom prst="rect">
            <a:avLst/>
          </a:prstGeom>
          <a:ln>
            <a:noFill/>
          </a:ln>
        </p:spPr>
      </p:pic>
      <p:pic>
        <p:nvPicPr>
          <p:cNvPr id="499" name="Picture 14" descr=""/>
          <p:cNvPicPr/>
          <p:nvPr/>
        </p:nvPicPr>
        <p:blipFill>
          <a:blip r:embed="rId3"/>
          <a:stretch>
            <a:fillRect/>
          </a:stretch>
        </p:blipFill>
        <p:spPr>
          <a:xfrm>
            <a:off x="16615080" y="2939400"/>
            <a:ext cx="8725680" cy="5467680"/>
          </a:xfrm>
          <a:prstGeom prst="rect">
            <a:avLst/>
          </a:prstGeom>
          <a:ln>
            <a:noFill/>
          </a:ln>
        </p:spPr>
      </p:pic>
      <p:pic>
        <p:nvPicPr>
          <p:cNvPr id="500" name="Picture 15" descr=""/>
          <p:cNvPicPr/>
          <p:nvPr/>
        </p:nvPicPr>
        <p:blipFill>
          <a:blip r:embed="rId4"/>
          <a:stretch>
            <a:fillRect/>
          </a:stretch>
        </p:blipFill>
        <p:spPr>
          <a:xfrm>
            <a:off x="13757040" y="4086000"/>
            <a:ext cx="9497520" cy="6991920"/>
          </a:xfrm>
          <a:prstGeom prst="rect">
            <a:avLst/>
          </a:prstGeom>
          <a:ln>
            <a:noFill/>
          </a:ln>
        </p:spPr>
      </p:pic>
      <p:pic>
        <p:nvPicPr>
          <p:cNvPr id="501" name="Picture 16" descr=""/>
          <p:cNvPicPr/>
          <p:nvPr/>
        </p:nvPicPr>
        <p:blipFill>
          <a:blip r:embed="rId5"/>
          <a:stretch>
            <a:fillRect/>
          </a:stretch>
        </p:blipFill>
        <p:spPr>
          <a:xfrm>
            <a:off x="17286120" y="-684000"/>
            <a:ext cx="9116280" cy="7030080"/>
          </a:xfrm>
          <a:prstGeom prst="rect">
            <a:avLst/>
          </a:prstGeom>
          <a:ln>
            <a:noFill/>
          </a:ln>
        </p:spPr>
      </p:pic>
      <p:sp>
        <p:nvSpPr>
          <p:cNvPr id="502" name="CustomShape 1"/>
          <p:cNvSpPr/>
          <p:nvPr/>
        </p:nvSpPr>
        <p:spPr>
          <a:xfrm>
            <a:off x="1253880" y="1533600"/>
            <a:ext cx="209592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2.001=&gt;</a:t>
            </a:r>
            <a:r>
              <a:rPr b="1" lang="en-US" sz="1400">
                <a:solidFill>
                  <a:srgbClr val="c8c949"/>
                </a:solidFill>
                <a:latin typeface="Garamond"/>
              </a:rPr>
              <a:t>   959.580 </a:t>
            </a:r>
            <a:r>
              <a:rPr lang="en-US" sz="1400">
                <a:solidFill>
                  <a:srgbClr val="428cbf"/>
                </a:solidFill>
                <a:latin typeface="Garamond"/>
              </a:rPr>
              <a:t>5.385.002</a:t>
            </a:r>
            <a:endParaRPr/>
          </a:p>
        </p:txBody>
      </p:sp>
      <p:sp>
        <p:nvSpPr>
          <p:cNvPr id="503" name="CustomShape 2"/>
          <p:cNvSpPr/>
          <p:nvPr/>
        </p:nvSpPr>
        <p:spPr>
          <a:xfrm>
            <a:off x="1066320" y="2437200"/>
            <a:ext cx="106200" cy="101160"/>
          </a:xfrm>
          <a:prstGeom prst="ellipse">
            <a:avLst/>
          </a:prstGeom>
          <a:solidFill>
            <a:srgbClr val="428cbf"/>
          </a:solidFill>
          <a:ln w="12600">
            <a:solidFill>
              <a:srgbClr val="ffffff"/>
            </a:solidFill>
            <a:miter/>
          </a:ln>
        </p:spPr>
      </p:sp>
      <p:sp>
        <p:nvSpPr>
          <p:cNvPr id="504" name="CustomShape 3"/>
          <p:cNvSpPr/>
          <p:nvPr/>
        </p:nvSpPr>
        <p:spPr>
          <a:xfrm>
            <a:off x="1066680" y="2075760"/>
            <a:ext cx="106200" cy="101160"/>
          </a:xfrm>
          <a:prstGeom prst="ellipse">
            <a:avLst/>
          </a:prstGeom>
          <a:solidFill>
            <a:srgbClr val="c8c949"/>
          </a:solidFill>
          <a:ln w="12600">
            <a:solidFill>
              <a:srgbClr val="ffffff"/>
            </a:solidFill>
            <a:miter/>
          </a:ln>
        </p:spPr>
      </p:sp>
      <p:sp>
        <p:nvSpPr>
          <p:cNvPr id="505" name="CustomShape 4"/>
          <p:cNvSpPr/>
          <p:nvPr/>
        </p:nvSpPr>
        <p:spPr>
          <a:xfrm>
            <a:off x="1678680" y="2446920"/>
            <a:ext cx="106200" cy="101160"/>
          </a:xfrm>
          <a:prstGeom prst="ellipse">
            <a:avLst/>
          </a:prstGeom>
          <a:solidFill>
            <a:srgbClr val="428cbf"/>
          </a:solidFill>
          <a:ln w="12600">
            <a:solidFill>
              <a:srgbClr val="ffffff"/>
            </a:solidFill>
            <a:miter/>
          </a:ln>
        </p:spPr>
      </p:sp>
      <p:sp>
        <p:nvSpPr>
          <p:cNvPr id="506" name="CustomShape 5"/>
          <p:cNvSpPr/>
          <p:nvPr/>
        </p:nvSpPr>
        <p:spPr>
          <a:xfrm>
            <a:off x="1678680" y="2661480"/>
            <a:ext cx="106200" cy="101160"/>
          </a:xfrm>
          <a:prstGeom prst="ellipse">
            <a:avLst/>
          </a:prstGeom>
          <a:solidFill>
            <a:srgbClr val="c8c949"/>
          </a:solidFill>
          <a:ln w="12600">
            <a:solidFill>
              <a:srgbClr val="ffffff"/>
            </a:solidFill>
            <a:miter/>
          </a:ln>
        </p:spPr>
      </p:sp>
      <p:sp>
        <p:nvSpPr>
          <p:cNvPr id="507" name="CustomShape 6"/>
          <p:cNvSpPr/>
          <p:nvPr/>
        </p:nvSpPr>
        <p:spPr>
          <a:xfrm>
            <a:off x="1679400" y="2446920"/>
            <a:ext cx="106200" cy="101160"/>
          </a:xfrm>
          <a:prstGeom prst="ellipse">
            <a:avLst/>
          </a:prstGeom>
          <a:solidFill>
            <a:srgbClr val="428cbf"/>
          </a:solidFill>
          <a:ln w="12600">
            <a:solidFill>
              <a:srgbClr val="ffffff"/>
            </a:solidFill>
            <a:miter/>
          </a:ln>
        </p:spPr>
      </p:sp>
      <p:sp>
        <p:nvSpPr>
          <p:cNvPr id="508" name="CustomShape 7"/>
          <p:cNvSpPr/>
          <p:nvPr/>
        </p:nvSpPr>
        <p:spPr>
          <a:xfrm>
            <a:off x="1679400" y="2661480"/>
            <a:ext cx="106200" cy="101160"/>
          </a:xfrm>
          <a:prstGeom prst="ellipse">
            <a:avLst/>
          </a:prstGeom>
          <a:solidFill>
            <a:srgbClr val="c8c949"/>
          </a:solidFill>
          <a:ln w="12600">
            <a:solidFill>
              <a:srgbClr val="ffffff"/>
            </a:solidFill>
            <a:miter/>
          </a:ln>
        </p:spPr>
      </p:sp>
      <p:sp>
        <p:nvSpPr>
          <p:cNvPr id="509" name="CustomShape 8"/>
          <p:cNvSpPr/>
          <p:nvPr/>
        </p:nvSpPr>
        <p:spPr>
          <a:xfrm>
            <a:off x="1253880" y="1881720"/>
            <a:ext cx="332964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2.002=&gt;</a:t>
            </a:r>
            <a:r>
              <a:rPr b="1" lang="en-US" sz="1400">
                <a:solidFill>
                  <a:srgbClr val="c8c949"/>
                </a:solidFill>
                <a:latin typeface="Garamond"/>
              </a:rPr>
              <a:t>   964.449 (+0.5%) </a:t>
            </a:r>
            <a:r>
              <a:rPr lang="en-US" sz="1400">
                <a:solidFill>
                  <a:srgbClr val="428cbf"/>
                </a:solidFill>
                <a:latin typeface="Garamond"/>
              </a:rPr>
              <a:t>5.486.610 (+1.8%)  </a:t>
            </a:r>
            <a:endParaRPr/>
          </a:p>
        </p:txBody>
      </p:sp>
      <p:sp>
        <p:nvSpPr>
          <p:cNvPr id="510" name="CustomShape 9"/>
          <p:cNvSpPr/>
          <p:nvPr/>
        </p:nvSpPr>
        <p:spPr>
          <a:xfrm>
            <a:off x="-3962520" y="2221560"/>
            <a:ext cx="209592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2.005=&gt;</a:t>
            </a:r>
            <a:r>
              <a:rPr b="1" lang="en-US" sz="1400">
                <a:solidFill>
                  <a:srgbClr val="c8c949"/>
                </a:solidFill>
                <a:latin typeface="Garamond"/>
              </a:rPr>
              <a:t> 1.006.651 </a:t>
            </a:r>
            <a:r>
              <a:rPr lang="en-US" sz="1400">
                <a:solidFill>
                  <a:srgbClr val="428cbf"/>
                </a:solidFill>
                <a:latin typeface="Garamond"/>
              </a:rPr>
              <a:t>5.779.769</a:t>
            </a:r>
            <a:endParaRPr/>
          </a:p>
        </p:txBody>
      </p:sp>
      <p:sp>
        <p:nvSpPr>
          <p:cNvPr id="511" name="CustomShape 10"/>
          <p:cNvSpPr/>
          <p:nvPr/>
        </p:nvSpPr>
        <p:spPr>
          <a:xfrm>
            <a:off x="-3962520" y="2553120"/>
            <a:ext cx="332964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1.072.841 (+6.6%) </a:t>
            </a:r>
            <a:r>
              <a:rPr lang="en-US" sz="1400">
                <a:solidFill>
                  <a:srgbClr val="428cbf"/>
                </a:solidFill>
                <a:latin typeface="Garamond"/>
              </a:rPr>
              <a:t>5.877.323 (+1.7%)</a:t>
            </a:r>
            <a:endParaRPr/>
          </a:p>
        </p:txBody>
      </p:sp>
      <p:sp>
        <p:nvSpPr>
          <p:cNvPr id="512" name="CustomShape 11"/>
          <p:cNvSpPr/>
          <p:nvPr/>
        </p:nvSpPr>
        <p:spPr>
          <a:xfrm>
            <a:off x="1065600" y="2437200"/>
            <a:ext cx="106200" cy="101160"/>
          </a:xfrm>
          <a:prstGeom prst="ellipse">
            <a:avLst/>
          </a:prstGeom>
          <a:solidFill>
            <a:srgbClr val="428cbf"/>
          </a:solidFill>
          <a:ln w="12600">
            <a:solidFill>
              <a:srgbClr val="ffffff"/>
            </a:solidFill>
            <a:miter/>
          </a:ln>
        </p:spPr>
      </p:sp>
      <p:sp>
        <p:nvSpPr>
          <p:cNvPr id="513" name="CustomShape 12"/>
          <p:cNvSpPr/>
          <p:nvPr/>
        </p:nvSpPr>
        <p:spPr>
          <a:xfrm>
            <a:off x="1065600" y="2075760"/>
            <a:ext cx="106200" cy="101160"/>
          </a:xfrm>
          <a:prstGeom prst="ellipse">
            <a:avLst/>
          </a:prstGeom>
          <a:solidFill>
            <a:srgbClr val="c8c949"/>
          </a:solidFill>
          <a:ln w="12600">
            <a:solidFill>
              <a:srgbClr val="ffffff"/>
            </a:solidFill>
            <a:miter/>
          </a:ln>
        </p:spPr>
      </p:sp>
      <p:sp>
        <p:nvSpPr>
          <p:cNvPr id="514" name="CustomShape 13"/>
          <p:cNvSpPr/>
          <p:nvPr/>
        </p:nvSpPr>
        <p:spPr>
          <a:xfrm>
            <a:off x="1678320" y="2446920"/>
            <a:ext cx="106200" cy="101160"/>
          </a:xfrm>
          <a:prstGeom prst="ellipse">
            <a:avLst/>
          </a:prstGeom>
          <a:solidFill>
            <a:srgbClr val="428cbf"/>
          </a:solidFill>
          <a:ln w="12600">
            <a:solidFill>
              <a:srgbClr val="ffffff"/>
            </a:solidFill>
            <a:miter/>
          </a:ln>
        </p:spPr>
      </p:sp>
      <p:sp>
        <p:nvSpPr>
          <p:cNvPr id="515" name="CustomShape 14"/>
          <p:cNvSpPr/>
          <p:nvPr/>
        </p:nvSpPr>
        <p:spPr>
          <a:xfrm>
            <a:off x="1678320" y="2656080"/>
            <a:ext cx="106200" cy="101160"/>
          </a:xfrm>
          <a:prstGeom prst="ellipse">
            <a:avLst/>
          </a:prstGeom>
          <a:solidFill>
            <a:srgbClr val="c8c949"/>
          </a:solidFill>
          <a:ln w="12600">
            <a:solidFill>
              <a:srgbClr val="ffffff"/>
            </a:solidFill>
            <a:miter/>
          </a:ln>
        </p:spPr>
      </p:sp>
    </p:spTree>
  </p:cSld>
  <p:transition spd="slow">
    <p:fade/>
  </p:transition>
  <p:timing>
    <p:tnLst>
      <p:par>
        <p:cTn id="57" dur="indefinite" restart="never" nodeType="tmRoot">
          <p:childTnLst>
            <p:seq>
              <p:cTn id="58"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1" name="CustomShape 1"/>
          <p:cNvSpPr/>
          <p:nvPr/>
        </p:nvSpPr>
        <p:spPr>
          <a:xfrm>
            <a:off x="3543480" y="4642200"/>
            <a:ext cx="451440" cy="451440"/>
          </a:xfrm>
          <a:prstGeom prst="ellipse">
            <a:avLst/>
          </a:prstGeom>
          <a:solidFill>
            <a:srgbClr val="209078"/>
          </a:solidFill>
          <a:ln w="12600">
            <a:noFill/>
          </a:ln>
        </p:spPr>
      </p:sp>
      <p:sp>
        <p:nvSpPr>
          <p:cNvPr id="302" name="CustomShape 2"/>
          <p:cNvSpPr/>
          <p:nvPr/>
        </p:nvSpPr>
        <p:spPr>
          <a:xfrm>
            <a:off x="3543480" y="2383560"/>
            <a:ext cx="451440" cy="451440"/>
          </a:xfrm>
          <a:prstGeom prst="ellipse">
            <a:avLst/>
          </a:prstGeom>
          <a:solidFill>
            <a:srgbClr val="2f3035"/>
          </a:solidFill>
          <a:ln w="12600">
            <a:noFill/>
          </a:ln>
        </p:spPr>
      </p:sp>
      <p:sp>
        <p:nvSpPr>
          <p:cNvPr id="303" name="CustomShape 3"/>
          <p:cNvSpPr/>
          <p:nvPr/>
        </p:nvSpPr>
        <p:spPr>
          <a:xfrm>
            <a:off x="6265440" y="2383560"/>
            <a:ext cx="451440" cy="451440"/>
          </a:xfrm>
          <a:prstGeom prst="ellipse">
            <a:avLst/>
          </a:prstGeom>
          <a:solidFill>
            <a:srgbClr val="e9992d"/>
          </a:solidFill>
          <a:ln w="12600">
            <a:noFill/>
          </a:ln>
        </p:spPr>
      </p:sp>
      <p:sp>
        <p:nvSpPr>
          <p:cNvPr id="304" name="TextShape 4"/>
          <p:cNvSpPr txBox="1"/>
          <p:nvPr/>
        </p:nvSpPr>
        <p:spPr>
          <a:xfrm>
            <a:off x="4562280" y="7174080"/>
            <a:ext cx="933480" cy="413280"/>
          </a:xfrm>
          <a:prstGeom prst="rect">
            <a:avLst/>
          </a:prstGeom>
        </p:spPr>
        <p:txBody>
          <a:bodyPr anchor="ctr"/>
          <a:p>
            <a:pPr algn="ctr">
              <a:lnSpc>
                <a:spcPct val="100000"/>
              </a:lnSpc>
            </a:pPr>
            <a:fld id="{902DCA60-0C7E-42BA-BF79-4BB87D9911DD}" type="slidenum">
              <a:rPr b="1" lang="en-US" sz="1030">
                <a:solidFill>
                  <a:srgbClr val="404040"/>
                </a:solidFill>
                <a:latin typeface="HK Grotesk"/>
              </a:rPr>
              <a:t>&lt;number&gt;</a:t>
            </a:fld>
            <a:endParaRPr/>
          </a:p>
        </p:txBody>
      </p:sp>
      <p:sp>
        <p:nvSpPr>
          <p:cNvPr id="305" name="CustomShape 5"/>
          <p:cNvSpPr/>
          <p:nvPr/>
        </p:nvSpPr>
        <p:spPr>
          <a:xfrm>
            <a:off x="32400" y="1775520"/>
            <a:ext cx="3016800" cy="1429560"/>
          </a:xfrm>
          <a:prstGeom prst="rect">
            <a:avLst/>
          </a:prstGeom>
          <a:noFill/>
          <a:ln>
            <a:noFill/>
          </a:ln>
        </p:spPr>
        <p:txBody>
          <a:bodyPr lIns="90000" rIns="90000" tIns="45000" bIns="45000"/>
          <a:p>
            <a:pPr>
              <a:lnSpc>
                <a:spcPts val="990"/>
              </a:lnSpc>
            </a:pPr>
            <a:r>
              <a:rPr lang="en-US" sz="4400">
                <a:solidFill>
                  <a:srgbClr val="000000"/>
                </a:solidFill>
                <a:latin typeface="Arvo"/>
                <a:ea typeface="Arvo"/>
              </a:rPr>
              <a:t>CONTENIDO</a:t>
            </a:r>
            <a:endParaRPr/>
          </a:p>
        </p:txBody>
      </p:sp>
      <p:sp>
        <p:nvSpPr>
          <p:cNvPr id="306" name="CustomShape 6"/>
          <p:cNvSpPr/>
          <p:nvPr/>
        </p:nvSpPr>
        <p:spPr>
          <a:xfrm>
            <a:off x="3575160" y="2934720"/>
            <a:ext cx="2834280" cy="1614240"/>
          </a:xfrm>
          <a:prstGeom prst="rect">
            <a:avLst/>
          </a:prstGeom>
          <a:noFill/>
          <a:ln>
            <a:noFill/>
          </a:ln>
        </p:spPr>
        <p:txBody>
          <a:bodyPr lIns="90000" rIns="90000" tIns="45000" bIns="45000"/>
          <a:p>
            <a:pPr>
              <a:lnSpc>
                <a:spcPct val="100000"/>
              </a:lnSpc>
            </a:pPr>
            <a:r>
              <a:rPr lang="en-US" sz="2000">
                <a:solidFill>
                  <a:srgbClr val="808080"/>
                </a:solidFill>
                <a:latin typeface="HK Grotesk"/>
              </a:rPr>
              <a:t>Tecnologías, componentes y beneficios de Business Intelligence</a:t>
            </a:r>
            <a:endParaRPr/>
          </a:p>
        </p:txBody>
      </p:sp>
      <p:sp>
        <p:nvSpPr>
          <p:cNvPr id="307" name="CustomShape 7"/>
          <p:cNvSpPr/>
          <p:nvPr/>
        </p:nvSpPr>
        <p:spPr>
          <a:xfrm>
            <a:off x="3995280" y="2236680"/>
            <a:ext cx="612360" cy="1156680"/>
          </a:xfrm>
          <a:prstGeom prst="rect">
            <a:avLst/>
          </a:prstGeom>
          <a:noFill/>
          <a:ln>
            <a:noFill/>
          </a:ln>
        </p:spPr>
        <p:txBody>
          <a:bodyPr lIns="90000" rIns="90000" tIns="45000" bIns="45000"/>
          <a:p>
            <a:pPr>
              <a:lnSpc>
                <a:spcPct val="100000"/>
              </a:lnSpc>
            </a:pPr>
            <a:r>
              <a:rPr b="1" lang="en-US" sz="3500">
                <a:solidFill>
                  <a:srgbClr val="000000"/>
                </a:solidFill>
                <a:latin typeface="HK Grotesk Medium"/>
              </a:rPr>
              <a:t>BI</a:t>
            </a:r>
            <a:endParaRPr/>
          </a:p>
        </p:txBody>
      </p:sp>
      <p:sp>
        <p:nvSpPr>
          <p:cNvPr id="308" name="CustomShape 8"/>
          <p:cNvSpPr/>
          <p:nvPr/>
        </p:nvSpPr>
        <p:spPr>
          <a:xfrm>
            <a:off x="3575160" y="5176800"/>
            <a:ext cx="2834280" cy="1919160"/>
          </a:xfrm>
          <a:prstGeom prst="rect">
            <a:avLst/>
          </a:prstGeom>
          <a:noFill/>
          <a:ln>
            <a:noFill/>
          </a:ln>
        </p:spPr>
        <p:txBody>
          <a:bodyPr lIns="90000" rIns="90000" tIns="45000" bIns="45000"/>
          <a:p>
            <a:pPr>
              <a:lnSpc>
                <a:spcPct val="100000"/>
              </a:lnSpc>
            </a:pPr>
            <a:r>
              <a:rPr lang="en-US" sz="2000">
                <a:solidFill>
                  <a:srgbClr val="808080"/>
                </a:solidFill>
                <a:latin typeface="HK Grotesk"/>
              </a:rPr>
              <a:t>Características principales de Tableau (Software de análisis visual para Data Discovery)</a:t>
            </a:r>
            <a:endParaRPr/>
          </a:p>
        </p:txBody>
      </p:sp>
      <p:sp>
        <p:nvSpPr>
          <p:cNvPr id="309" name="CustomShape 9"/>
          <p:cNvSpPr/>
          <p:nvPr/>
        </p:nvSpPr>
        <p:spPr>
          <a:xfrm>
            <a:off x="3754440" y="4514400"/>
            <a:ext cx="2115000" cy="623880"/>
          </a:xfrm>
          <a:prstGeom prst="rect">
            <a:avLst/>
          </a:prstGeom>
          <a:noFill/>
          <a:ln>
            <a:noFill/>
          </a:ln>
        </p:spPr>
        <p:txBody>
          <a:bodyPr wrap="none" lIns="90000" rIns="90000" tIns="45000" bIns="45000"/>
          <a:p>
            <a:pPr>
              <a:lnSpc>
                <a:spcPct val="100000"/>
              </a:lnSpc>
            </a:pPr>
            <a:r>
              <a:rPr b="1" lang="en-US" sz="3500">
                <a:solidFill>
                  <a:srgbClr val="000000"/>
                </a:solidFill>
                <a:latin typeface="HK Grotesk Medium"/>
              </a:rPr>
              <a:t>Tableau</a:t>
            </a:r>
            <a:endParaRPr/>
          </a:p>
        </p:txBody>
      </p:sp>
      <p:sp>
        <p:nvSpPr>
          <p:cNvPr id="310" name="CustomShape 10"/>
          <p:cNvSpPr/>
          <p:nvPr/>
        </p:nvSpPr>
        <p:spPr>
          <a:xfrm>
            <a:off x="6304680" y="5176800"/>
            <a:ext cx="2834280" cy="1005120"/>
          </a:xfrm>
          <a:prstGeom prst="rect">
            <a:avLst/>
          </a:prstGeom>
          <a:noFill/>
          <a:ln>
            <a:noFill/>
          </a:ln>
        </p:spPr>
        <p:txBody>
          <a:bodyPr lIns="90000" rIns="90000" tIns="45000" bIns="45000"/>
          <a:p>
            <a:pPr>
              <a:lnSpc>
                <a:spcPct val="100000"/>
              </a:lnSpc>
            </a:pPr>
            <a:r>
              <a:rPr lang="en-US" sz="2000">
                <a:solidFill>
                  <a:srgbClr val="808080"/>
                </a:solidFill>
                <a:latin typeface="HK Grotesk"/>
              </a:rPr>
              <a:t>Visualizaciones basadas en datos de la ANDE y DGEEC.</a:t>
            </a:r>
            <a:endParaRPr/>
          </a:p>
        </p:txBody>
      </p:sp>
      <p:sp>
        <p:nvSpPr>
          <p:cNvPr id="311" name="CustomShape 11"/>
          <p:cNvSpPr/>
          <p:nvPr/>
        </p:nvSpPr>
        <p:spPr>
          <a:xfrm>
            <a:off x="6362280" y="4509720"/>
            <a:ext cx="3159000" cy="623880"/>
          </a:xfrm>
          <a:prstGeom prst="rect">
            <a:avLst/>
          </a:prstGeom>
          <a:noFill/>
          <a:ln>
            <a:noFill/>
          </a:ln>
        </p:spPr>
        <p:txBody>
          <a:bodyPr wrap="none" lIns="90000" rIns="90000" tIns="45000" bIns="45000"/>
          <a:p>
            <a:pPr>
              <a:lnSpc>
                <a:spcPct val="100000"/>
              </a:lnSpc>
            </a:pPr>
            <a:r>
              <a:rPr b="1" lang="en-US" sz="3500">
                <a:solidFill>
                  <a:srgbClr val="000000"/>
                </a:solidFill>
                <a:latin typeface="HK Grotesk Medium"/>
              </a:rPr>
              <a:t>Dashboards</a:t>
            </a:r>
            <a:endParaRPr/>
          </a:p>
        </p:txBody>
      </p:sp>
      <p:sp>
        <p:nvSpPr>
          <p:cNvPr id="312" name="CustomShape 12"/>
          <p:cNvSpPr/>
          <p:nvPr/>
        </p:nvSpPr>
        <p:spPr>
          <a:xfrm>
            <a:off x="6304680" y="2934720"/>
            <a:ext cx="2834280" cy="1310040"/>
          </a:xfrm>
          <a:prstGeom prst="rect">
            <a:avLst/>
          </a:prstGeom>
          <a:noFill/>
          <a:ln>
            <a:noFill/>
          </a:ln>
        </p:spPr>
        <p:txBody>
          <a:bodyPr lIns="90000" rIns="90000" tIns="45000" bIns="45000"/>
          <a:p>
            <a:pPr>
              <a:lnSpc>
                <a:spcPct val="100000"/>
              </a:lnSpc>
            </a:pPr>
            <a:r>
              <a:rPr lang="en-US" sz="2000">
                <a:solidFill>
                  <a:srgbClr val="808080"/>
                </a:solidFill>
                <a:latin typeface="HK Grotesk"/>
              </a:rPr>
              <a:t>Metodologías tradicionales de BI y las metodologías de Data Discovery.</a:t>
            </a:r>
            <a:endParaRPr/>
          </a:p>
        </p:txBody>
      </p:sp>
      <p:sp>
        <p:nvSpPr>
          <p:cNvPr id="313" name="CustomShape 13"/>
          <p:cNvSpPr/>
          <p:nvPr/>
        </p:nvSpPr>
        <p:spPr>
          <a:xfrm>
            <a:off x="6213240" y="2226960"/>
            <a:ext cx="3974400" cy="623880"/>
          </a:xfrm>
          <a:prstGeom prst="rect">
            <a:avLst/>
          </a:prstGeom>
          <a:noFill/>
          <a:ln>
            <a:noFill/>
          </a:ln>
        </p:spPr>
        <p:txBody>
          <a:bodyPr wrap="none" lIns="90000" rIns="90000" tIns="45000" bIns="45000"/>
          <a:p>
            <a:pPr>
              <a:lnSpc>
                <a:spcPct val="100000"/>
              </a:lnSpc>
            </a:pPr>
            <a:r>
              <a:rPr b="1" lang="en-US" sz="3500">
                <a:solidFill>
                  <a:srgbClr val="000000"/>
                </a:solidFill>
                <a:latin typeface="HK Grotesk Medium"/>
              </a:rPr>
              <a:t>Data Discovery</a:t>
            </a:r>
            <a:endParaRPr/>
          </a:p>
        </p:txBody>
      </p:sp>
      <p:sp>
        <p:nvSpPr>
          <p:cNvPr id="314" name="CustomShape 14"/>
          <p:cNvSpPr/>
          <p:nvPr/>
        </p:nvSpPr>
        <p:spPr>
          <a:xfrm>
            <a:off x="6330960" y="4594320"/>
            <a:ext cx="451440" cy="451440"/>
          </a:xfrm>
          <a:prstGeom prst="ellipse">
            <a:avLst/>
          </a:prstGeom>
          <a:solidFill>
            <a:srgbClr val="2491bd"/>
          </a:solidFill>
          <a:ln w="12600">
            <a:noFill/>
          </a:ln>
        </p:spPr>
      </p:sp>
    </p:spTree>
  </p:cSld>
  <p:transition spd="slow">
    <p:fade/>
  </p:transition>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516" name="Picture 25" descr=""/>
          <p:cNvPicPr/>
          <p:nvPr/>
        </p:nvPicPr>
        <p:blipFill>
          <a:blip r:embed="rId1"/>
          <a:stretch>
            <a:fillRect/>
          </a:stretch>
        </p:blipFill>
        <p:spPr>
          <a:xfrm>
            <a:off x="0" y="272520"/>
            <a:ext cx="10058040" cy="7309440"/>
          </a:xfrm>
          <a:prstGeom prst="rect">
            <a:avLst/>
          </a:prstGeom>
          <a:ln>
            <a:noFill/>
          </a:ln>
        </p:spPr>
      </p:pic>
      <p:pic>
        <p:nvPicPr>
          <p:cNvPr id="517" name="Picture 12" descr=""/>
          <p:cNvPicPr/>
          <p:nvPr/>
        </p:nvPicPr>
        <p:blipFill>
          <a:blip r:embed="rId2"/>
          <a:stretch>
            <a:fillRect/>
          </a:stretch>
        </p:blipFill>
        <p:spPr>
          <a:xfrm>
            <a:off x="0" y="272520"/>
            <a:ext cx="10058040" cy="7309440"/>
          </a:xfrm>
          <a:prstGeom prst="rect">
            <a:avLst/>
          </a:prstGeom>
          <a:ln>
            <a:noFill/>
          </a:ln>
        </p:spPr>
      </p:pic>
      <p:pic>
        <p:nvPicPr>
          <p:cNvPr id="518" name="Picture 13" descr=""/>
          <p:cNvPicPr/>
          <p:nvPr/>
        </p:nvPicPr>
        <p:blipFill>
          <a:blip r:embed="rId3"/>
          <a:stretch>
            <a:fillRect/>
          </a:stretch>
        </p:blipFill>
        <p:spPr>
          <a:xfrm>
            <a:off x="15581520" y="3498840"/>
            <a:ext cx="8716320" cy="6420240"/>
          </a:xfrm>
          <a:prstGeom prst="rect">
            <a:avLst/>
          </a:prstGeom>
          <a:ln>
            <a:noFill/>
          </a:ln>
        </p:spPr>
      </p:pic>
      <p:pic>
        <p:nvPicPr>
          <p:cNvPr id="519" name="Picture 14" descr=""/>
          <p:cNvPicPr/>
          <p:nvPr/>
        </p:nvPicPr>
        <p:blipFill>
          <a:blip r:embed="rId4"/>
          <a:stretch>
            <a:fillRect/>
          </a:stretch>
        </p:blipFill>
        <p:spPr>
          <a:xfrm>
            <a:off x="16615080" y="2939400"/>
            <a:ext cx="8725680" cy="5467680"/>
          </a:xfrm>
          <a:prstGeom prst="rect">
            <a:avLst/>
          </a:prstGeom>
          <a:ln>
            <a:noFill/>
          </a:ln>
        </p:spPr>
      </p:pic>
      <p:pic>
        <p:nvPicPr>
          <p:cNvPr id="520" name="Picture 15" descr=""/>
          <p:cNvPicPr/>
          <p:nvPr/>
        </p:nvPicPr>
        <p:blipFill>
          <a:blip r:embed="rId5"/>
          <a:stretch>
            <a:fillRect/>
          </a:stretch>
        </p:blipFill>
        <p:spPr>
          <a:xfrm>
            <a:off x="13757040" y="4086000"/>
            <a:ext cx="9497520" cy="6991920"/>
          </a:xfrm>
          <a:prstGeom prst="rect">
            <a:avLst/>
          </a:prstGeom>
          <a:ln>
            <a:noFill/>
          </a:ln>
        </p:spPr>
      </p:pic>
      <p:pic>
        <p:nvPicPr>
          <p:cNvPr id="521" name="Picture 16" descr=""/>
          <p:cNvPicPr/>
          <p:nvPr/>
        </p:nvPicPr>
        <p:blipFill>
          <a:blip r:embed="rId6"/>
          <a:stretch>
            <a:fillRect/>
          </a:stretch>
        </p:blipFill>
        <p:spPr>
          <a:xfrm>
            <a:off x="17286120" y="-684000"/>
            <a:ext cx="9116280" cy="7030080"/>
          </a:xfrm>
          <a:prstGeom prst="rect">
            <a:avLst/>
          </a:prstGeom>
          <a:ln>
            <a:noFill/>
          </a:ln>
        </p:spPr>
      </p:pic>
      <p:sp>
        <p:nvSpPr>
          <p:cNvPr id="522" name="CustomShape 1"/>
          <p:cNvSpPr/>
          <p:nvPr/>
        </p:nvSpPr>
        <p:spPr>
          <a:xfrm>
            <a:off x="1066320" y="2437200"/>
            <a:ext cx="106200" cy="101160"/>
          </a:xfrm>
          <a:prstGeom prst="ellipse">
            <a:avLst/>
          </a:prstGeom>
          <a:solidFill>
            <a:srgbClr val="428cbf"/>
          </a:solidFill>
          <a:ln w="12600">
            <a:solidFill>
              <a:srgbClr val="ffffff"/>
            </a:solidFill>
            <a:miter/>
          </a:ln>
        </p:spPr>
      </p:sp>
      <p:sp>
        <p:nvSpPr>
          <p:cNvPr id="523" name="CustomShape 2"/>
          <p:cNvSpPr/>
          <p:nvPr/>
        </p:nvSpPr>
        <p:spPr>
          <a:xfrm>
            <a:off x="1066680" y="2075760"/>
            <a:ext cx="106200" cy="101160"/>
          </a:xfrm>
          <a:prstGeom prst="ellipse">
            <a:avLst/>
          </a:prstGeom>
          <a:solidFill>
            <a:srgbClr val="c8c949"/>
          </a:solidFill>
          <a:ln w="12600">
            <a:solidFill>
              <a:srgbClr val="ffffff"/>
            </a:solidFill>
            <a:miter/>
          </a:ln>
        </p:spPr>
      </p:sp>
      <p:sp>
        <p:nvSpPr>
          <p:cNvPr id="524" name="CustomShape 3"/>
          <p:cNvSpPr/>
          <p:nvPr/>
        </p:nvSpPr>
        <p:spPr>
          <a:xfrm>
            <a:off x="3450240" y="2476080"/>
            <a:ext cx="106200" cy="101160"/>
          </a:xfrm>
          <a:prstGeom prst="ellipse">
            <a:avLst/>
          </a:prstGeom>
          <a:solidFill>
            <a:srgbClr val="428cbf"/>
          </a:solidFill>
          <a:ln w="12600">
            <a:solidFill>
              <a:srgbClr val="ffffff"/>
            </a:solidFill>
            <a:miter/>
          </a:ln>
        </p:spPr>
      </p:sp>
      <p:sp>
        <p:nvSpPr>
          <p:cNvPr id="525" name="CustomShape 4"/>
          <p:cNvSpPr/>
          <p:nvPr/>
        </p:nvSpPr>
        <p:spPr>
          <a:xfrm>
            <a:off x="3450240" y="2726640"/>
            <a:ext cx="106200" cy="101160"/>
          </a:xfrm>
          <a:prstGeom prst="ellipse">
            <a:avLst/>
          </a:prstGeom>
          <a:solidFill>
            <a:srgbClr val="c8c949"/>
          </a:solidFill>
          <a:ln w="12600">
            <a:solidFill>
              <a:srgbClr val="ffffff"/>
            </a:solidFill>
            <a:miter/>
          </a:ln>
        </p:spPr>
      </p:sp>
      <p:sp>
        <p:nvSpPr>
          <p:cNvPr id="526" name="CustomShape 5"/>
          <p:cNvSpPr/>
          <p:nvPr/>
        </p:nvSpPr>
        <p:spPr>
          <a:xfrm>
            <a:off x="1679400" y="2446920"/>
            <a:ext cx="106200" cy="101160"/>
          </a:xfrm>
          <a:prstGeom prst="ellipse">
            <a:avLst/>
          </a:prstGeom>
          <a:solidFill>
            <a:srgbClr val="428cbf"/>
          </a:solidFill>
          <a:ln w="12600">
            <a:solidFill>
              <a:srgbClr val="ffffff"/>
            </a:solidFill>
            <a:miter/>
          </a:ln>
        </p:spPr>
      </p:sp>
      <p:sp>
        <p:nvSpPr>
          <p:cNvPr id="527" name="CustomShape 6"/>
          <p:cNvSpPr/>
          <p:nvPr/>
        </p:nvSpPr>
        <p:spPr>
          <a:xfrm>
            <a:off x="1679400" y="2661480"/>
            <a:ext cx="106200" cy="101160"/>
          </a:xfrm>
          <a:prstGeom prst="ellipse">
            <a:avLst/>
          </a:prstGeom>
          <a:solidFill>
            <a:srgbClr val="c8c949"/>
          </a:solidFill>
          <a:ln w="12600">
            <a:solidFill>
              <a:srgbClr val="ffffff"/>
            </a:solidFill>
            <a:miter/>
          </a:ln>
        </p:spPr>
      </p:sp>
      <p:sp>
        <p:nvSpPr>
          <p:cNvPr id="528" name="CustomShape 7"/>
          <p:cNvSpPr/>
          <p:nvPr/>
        </p:nvSpPr>
        <p:spPr>
          <a:xfrm>
            <a:off x="1253880" y="1533600"/>
            <a:ext cx="209592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2.001=&gt;</a:t>
            </a:r>
            <a:r>
              <a:rPr b="1" lang="en-US" sz="1400">
                <a:solidFill>
                  <a:srgbClr val="c8c949"/>
                </a:solidFill>
                <a:latin typeface="Garamond"/>
              </a:rPr>
              <a:t>   959.580 </a:t>
            </a:r>
            <a:r>
              <a:rPr lang="en-US" sz="1400">
                <a:solidFill>
                  <a:srgbClr val="428cbf"/>
                </a:solidFill>
                <a:latin typeface="Garamond"/>
              </a:rPr>
              <a:t>5.385.002</a:t>
            </a:r>
            <a:endParaRPr/>
          </a:p>
        </p:txBody>
      </p:sp>
      <p:sp>
        <p:nvSpPr>
          <p:cNvPr id="529" name="CustomShape 8"/>
          <p:cNvSpPr/>
          <p:nvPr/>
        </p:nvSpPr>
        <p:spPr>
          <a:xfrm>
            <a:off x="1253880" y="1881720"/>
            <a:ext cx="332964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2.002=&gt;</a:t>
            </a:r>
            <a:r>
              <a:rPr b="1" lang="en-US" sz="1400">
                <a:solidFill>
                  <a:srgbClr val="c8c949"/>
                </a:solidFill>
                <a:latin typeface="Garamond"/>
              </a:rPr>
              <a:t>   964.449 (+0.5%) </a:t>
            </a:r>
            <a:r>
              <a:rPr lang="en-US" sz="1400">
                <a:solidFill>
                  <a:srgbClr val="428cbf"/>
                </a:solidFill>
                <a:latin typeface="Garamond"/>
              </a:rPr>
              <a:t>5.486.610 (+1.8%)  </a:t>
            </a:r>
            <a:endParaRPr/>
          </a:p>
        </p:txBody>
      </p:sp>
      <p:sp>
        <p:nvSpPr>
          <p:cNvPr id="530" name="CustomShape 9"/>
          <p:cNvSpPr/>
          <p:nvPr/>
        </p:nvSpPr>
        <p:spPr>
          <a:xfrm>
            <a:off x="5656320" y="1533600"/>
            <a:ext cx="209592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2.005=&gt;</a:t>
            </a:r>
            <a:r>
              <a:rPr b="1" lang="en-US" sz="1400">
                <a:solidFill>
                  <a:srgbClr val="c8c949"/>
                </a:solidFill>
                <a:latin typeface="Garamond"/>
              </a:rPr>
              <a:t> 1.006.651 </a:t>
            </a:r>
            <a:r>
              <a:rPr lang="en-US" sz="1400">
                <a:solidFill>
                  <a:srgbClr val="428cbf"/>
                </a:solidFill>
                <a:latin typeface="Garamond"/>
              </a:rPr>
              <a:t>5.779.769</a:t>
            </a:r>
            <a:endParaRPr/>
          </a:p>
        </p:txBody>
      </p:sp>
      <p:sp>
        <p:nvSpPr>
          <p:cNvPr id="531" name="CustomShape 10"/>
          <p:cNvSpPr/>
          <p:nvPr/>
        </p:nvSpPr>
        <p:spPr>
          <a:xfrm>
            <a:off x="-3962520" y="2553120"/>
            <a:ext cx="332964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1.072.841 (+6.6%) </a:t>
            </a:r>
            <a:r>
              <a:rPr lang="en-US" sz="1400">
                <a:solidFill>
                  <a:srgbClr val="428cbf"/>
                </a:solidFill>
                <a:latin typeface="Garamond"/>
              </a:rPr>
              <a:t>5.877.323 (+1.7%)</a:t>
            </a:r>
            <a:endParaRPr/>
          </a:p>
        </p:txBody>
      </p:sp>
      <p:sp>
        <p:nvSpPr>
          <p:cNvPr id="532" name="CustomShape 11"/>
          <p:cNvSpPr/>
          <p:nvPr/>
        </p:nvSpPr>
        <p:spPr>
          <a:xfrm>
            <a:off x="1066320" y="2437200"/>
            <a:ext cx="106200" cy="101160"/>
          </a:xfrm>
          <a:prstGeom prst="ellipse">
            <a:avLst/>
          </a:prstGeom>
          <a:solidFill>
            <a:srgbClr val="428cbf"/>
          </a:solidFill>
          <a:ln w="12600">
            <a:solidFill>
              <a:srgbClr val="ffffff"/>
            </a:solidFill>
            <a:miter/>
          </a:ln>
        </p:spPr>
      </p:sp>
      <p:sp>
        <p:nvSpPr>
          <p:cNvPr id="533" name="CustomShape 12"/>
          <p:cNvSpPr/>
          <p:nvPr/>
        </p:nvSpPr>
        <p:spPr>
          <a:xfrm>
            <a:off x="3450240" y="2476080"/>
            <a:ext cx="106200" cy="101160"/>
          </a:xfrm>
          <a:prstGeom prst="ellipse">
            <a:avLst/>
          </a:prstGeom>
          <a:solidFill>
            <a:srgbClr val="428cbf"/>
          </a:solidFill>
          <a:ln w="12600">
            <a:solidFill>
              <a:srgbClr val="ffffff"/>
            </a:solidFill>
            <a:miter/>
          </a:ln>
        </p:spPr>
      </p:sp>
      <p:sp>
        <p:nvSpPr>
          <p:cNvPr id="534" name="CustomShape 13"/>
          <p:cNvSpPr/>
          <p:nvPr/>
        </p:nvSpPr>
        <p:spPr>
          <a:xfrm>
            <a:off x="3450240" y="2726640"/>
            <a:ext cx="106200" cy="101160"/>
          </a:xfrm>
          <a:prstGeom prst="ellipse">
            <a:avLst/>
          </a:prstGeom>
          <a:solidFill>
            <a:srgbClr val="c8c949"/>
          </a:solidFill>
          <a:ln w="12600">
            <a:solidFill>
              <a:srgbClr val="ffffff"/>
            </a:solidFill>
            <a:miter/>
          </a:ln>
        </p:spPr>
      </p:sp>
    </p:spTree>
  </p:cSld>
  <p:transition spd="slow">
    <p:fade/>
  </p:transition>
  <p:timing>
    <p:tnLst>
      <p:par>
        <p:cTn id="59" dur="indefinite" restart="never" nodeType="tmRoot">
          <p:childTnLst>
            <p:seq>
              <p:cTn id="60"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535" name="Picture 25" descr=""/>
          <p:cNvPicPr/>
          <p:nvPr/>
        </p:nvPicPr>
        <p:blipFill>
          <a:blip r:embed="rId1"/>
          <a:stretch>
            <a:fillRect/>
          </a:stretch>
        </p:blipFill>
        <p:spPr>
          <a:xfrm>
            <a:off x="0" y="272520"/>
            <a:ext cx="10058040" cy="7309440"/>
          </a:xfrm>
          <a:prstGeom prst="rect">
            <a:avLst/>
          </a:prstGeom>
          <a:ln>
            <a:noFill/>
          </a:ln>
        </p:spPr>
      </p:pic>
      <p:pic>
        <p:nvPicPr>
          <p:cNvPr id="536" name="Picture 12" descr=""/>
          <p:cNvPicPr/>
          <p:nvPr/>
        </p:nvPicPr>
        <p:blipFill>
          <a:blip r:embed="rId2"/>
          <a:stretch>
            <a:fillRect/>
          </a:stretch>
        </p:blipFill>
        <p:spPr>
          <a:xfrm>
            <a:off x="0" y="272520"/>
            <a:ext cx="10058040" cy="7309440"/>
          </a:xfrm>
          <a:prstGeom prst="rect">
            <a:avLst/>
          </a:prstGeom>
          <a:ln>
            <a:noFill/>
          </a:ln>
        </p:spPr>
      </p:pic>
      <p:pic>
        <p:nvPicPr>
          <p:cNvPr id="537" name="Picture 13" descr=""/>
          <p:cNvPicPr/>
          <p:nvPr/>
        </p:nvPicPr>
        <p:blipFill>
          <a:blip r:embed="rId3"/>
          <a:stretch>
            <a:fillRect/>
          </a:stretch>
        </p:blipFill>
        <p:spPr>
          <a:xfrm>
            <a:off x="15581520" y="3498840"/>
            <a:ext cx="8716320" cy="6420240"/>
          </a:xfrm>
          <a:prstGeom prst="rect">
            <a:avLst/>
          </a:prstGeom>
          <a:ln>
            <a:noFill/>
          </a:ln>
        </p:spPr>
      </p:pic>
      <p:pic>
        <p:nvPicPr>
          <p:cNvPr id="538" name="Picture 14" descr=""/>
          <p:cNvPicPr/>
          <p:nvPr/>
        </p:nvPicPr>
        <p:blipFill>
          <a:blip r:embed="rId4"/>
          <a:stretch>
            <a:fillRect/>
          </a:stretch>
        </p:blipFill>
        <p:spPr>
          <a:xfrm>
            <a:off x="16615080" y="2939400"/>
            <a:ext cx="8725680" cy="5467680"/>
          </a:xfrm>
          <a:prstGeom prst="rect">
            <a:avLst/>
          </a:prstGeom>
          <a:ln>
            <a:noFill/>
          </a:ln>
        </p:spPr>
      </p:pic>
      <p:pic>
        <p:nvPicPr>
          <p:cNvPr id="539" name="Picture 15" descr=""/>
          <p:cNvPicPr/>
          <p:nvPr/>
        </p:nvPicPr>
        <p:blipFill>
          <a:blip r:embed="rId5"/>
          <a:stretch>
            <a:fillRect/>
          </a:stretch>
        </p:blipFill>
        <p:spPr>
          <a:xfrm>
            <a:off x="13757040" y="4086000"/>
            <a:ext cx="9497520" cy="6991920"/>
          </a:xfrm>
          <a:prstGeom prst="rect">
            <a:avLst/>
          </a:prstGeom>
          <a:ln>
            <a:noFill/>
          </a:ln>
        </p:spPr>
      </p:pic>
      <p:pic>
        <p:nvPicPr>
          <p:cNvPr id="540" name="Picture 16" descr=""/>
          <p:cNvPicPr/>
          <p:nvPr/>
        </p:nvPicPr>
        <p:blipFill>
          <a:blip r:embed="rId6"/>
          <a:stretch>
            <a:fillRect/>
          </a:stretch>
        </p:blipFill>
        <p:spPr>
          <a:xfrm>
            <a:off x="17286120" y="-684000"/>
            <a:ext cx="9116280" cy="7030080"/>
          </a:xfrm>
          <a:prstGeom prst="rect">
            <a:avLst/>
          </a:prstGeom>
          <a:ln>
            <a:noFill/>
          </a:ln>
        </p:spPr>
      </p:pic>
      <p:sp>
        <p:nvSpPr>
          <p:cNvPr id="541" name="CustomShape 1"/>
          <p:cNvSpPr/>
          <p:nvPr/>
        </p:nvSpPr>
        <p:spPr>
          <a:xfrm>
            <a:off x="1066320" y="2437200"/>
            <a:ext cx="106200" cy="101160"/>
          </a:xfrm>
          <a:prstGeom prst="ellipse">
            <a:avLst/>
          </a:prstGeom>
          <a:solidFill>
            <a:srgbClr val="428cbf"/>
          </a:solidFill>
          <a:ln w="12600">
            <a:solidFill>
              <a:srgbClr val="ffffff"/>
            </a:solidFill>
            <a:miter/>
          </a:ln>
        </p:spPr>
      </p:sp>
      <p:sp>
        <p:nvSpPr>
          <p:cNvPr id="542" name="CustomShape 2"/>
          <p:cNvSpPr/>
          <p:nvPr/>
        </p:nvSpPr>
        <p:spPr>
          <a:xfrm>
            <a:off x="1066680" y="2075760"/>
            <a:ext cx="106200" cy="101160"/>
          </a:xfrm>
          <a:prstGeom prst="ellipse">
            <a:avLst/>
          </a:prstGeom>
          <a:solidFill>
            <a:srgbClr val="c8c949"/>
          </a:solidFill>
          <a:ln w="12600">
            <a:solidFill>
              <a:srgbClr val="ffffff"/>
            </a:solidFill>
            <a:miter/>
          </a:ln>
        </p:spPr>
      </p:sp>
      <p:sp>
        <p:nvSpPr>
          <p:cNvPr id="543" name="CustomShape 3"/>
          <p:cNvSpPr/>
          <p:nvPr/>
        </p:nvSpPr>
        <p:spPr>
          <a:xfrm>
            <a:off x="4057560" y="2459520"/>
            <a:ext cx="106200" cy="101160"/>
          </a:xfrm>
          <a:prstGeom prst="ellipse">
            <a:avLst/>
          </a:prstGeom>
          <a:solidFill>
            <a:srgbClr val="428cbf"/>
          </a:solidFill>
          <a:ln w="12600">
            <a:solidFill>
              <a:srgbClr val="ffffff"/>
            </a:solidFill>
            <a:miter/>
          </a:ln>
        </p:spPr>
      </p:sp>
      <p:sp>
        <p:nvSpPr>
          <p:cNvPr id="544" name="CustomShape 4"/>
          <p:cNvSpPr/>
          <p:nvPr/>
        </p:nvSpPr>
        <p:spPr>
          <a:xfrm>
            <a:off x="4057560" y="1688760"/>
            <a:ext cx="106200" cy="101160"/>
          </a:xfrm>
          <a:prstGeom prst="ellipse">
            <a:avLst/>
          </a:prstGeom>
          <a:solidFill>
            <a:srgbClr val="c8c949"/>
          </a:solidFill>
          <a:ln w="12600">
            <a:solidFill>
              <a:srgbClr val="ffffff"/>
            </a:solidFill>
            <a:miter/>
          </a:ln>
        </p:spPr>
      </p:sp>
      <p:sp>
        <p:nvSpPr>
          <p:cNvPr id="545" name="CustomShape 5"/>
          <p:cNvSpPr/>
          <p:nvPr/>
        </p:nvSpPr>
        <p:spPr>
          <a:xfrm>
            <a:off x="1679400" y="2446920"/>
            <a:ext cx="106200" cy="101160"/>
          </a:xfrm>
          <a:prstGeom prst="ellipse">
            <a:avLst/>
          </a:prstGeom>
          <a:solidFill>
            <a:srgbClr val="428cbf"/>
          </a:solidFill>
          <a:ln w="12600">
            <a:solidFill>
              <a:srgbClr val="ffffff"/>
            </a:solidFill>
            <a:miter/>
          </a:ln>
        </p:spPr>
      </p:sp>
      <p:sp>
        <p:nvSpPr>
          <p:cNvPr id="546" name="CustomShape 6"/>
          <p:cNvSpPr/>
          <p:nvPr/>
        </p:nvSpPr>
        <p:spPr>
          <a:xfrm>
            <a:off x="1679400" y="2661480"/>
            <a:ext cx="106200" cy="101160"/>
          </a:xfrm>
          <a:prstGeom prst="ellipse">
            <a:avLst/>
          </a:prstGeom>
          <a:solidFill>
            <a:srgbClr val="c8c949"/>
          </a:solidFill>
          <a:ln w="12600">
            <a:solidFill>
              <a:srgbClr val="ffffff"/>
            </a:solidFill>
            <a:miter/>
          </a:ln>
        </p:spPr>
      </p:sp>
      <p:sp>
        <p:nvSpPr>
          <p:cNvPr id="547" name="CustomShape 7"/>
          <p:cNvSpPr/>
          <p:nvPr/>
        </p:nvSpPr>
        <p:spPr>
          <a:xfrm>
            <a:off x="1253880" y="1533600"/>
            <a:ext cx="209592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2.001=&gt;</a:t>
            </a:r>
            <a:r>
              <a:rPr b="1" lang="en-US" sz="1400">
                <a:solidFill>
                  <a:srgbClr val="c8c949"/>
                </a:solidFill>
                <a:latin typeface="Garamond"/>
              </a:rPr>
              <a:t>   959.580 </a:t>
            </a:r>
            <a:r>
              <a:rPr lang="en-US" sz="1400">
                <a:solidFill>
                  <a:srgbClr val="428cbf"/>
                </a:solidFill>
                <a:latin typeface="Garamond"/>
              </a:rPr>
              <a:t>5.385.002</a:t>
            </a:r>
            <a:endParaRPr/>
          </a:p>
        </p:txBody>
      </p:sp>
      <p:sp>
        <p:nvSpPr>
          <p:cNvPr id="548" name="CustomShape 8"/>
          <p:cNvSpPr/>
          <p:nvPr/>
        </p:nvSpPr>
        <p:spPr>
          <a:xfrm>
            <a:off x="1253880" y="1881720"/>
            <a:ext cx="332964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2.002=&gt;</a:t>
            </a:r>
            <a:r>
              <a:rPr b="1" lang="en-US" sz="1400">
                <a:solidFill>
                  <a:srgbClr val="c8c949"/>
                </a:solidFill>
                <a:latin typeface="Garamond"/>
              </a:rPr>
              <a:t>   964.449 (+0.5%) </a:t>
            </a:r>
            <a:r>
              <a:rPr lang="en-US" sz="1400">
                <a:solidFill>
                  <a:srgbClr val="428cbf"/>
                </a:solidFill>
                <a:latin typeface="Garamond"/>
              </a:rPr>
              <a:t>5.486.610 (+1.8%)  </a:t>
            </a:r>
            <a:endParaRPr/>
          </a:p>
        </p:txBody>
      </p:sp>
      <p:sp>
        <p:nvSpPr>
          <p:cNvPr id="549" name="CustomShape 9"/>
          <p:cNvSpPr/>
          <p:nvPr/>
        </p:nvSpPr>
        <p:spPr>
          <a:xfrm>
            <a:off x="5656320" y="1869480"/>
            <a:ext cx="332964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1.072.841 (+6.6%) </a:t>
            </a:r>
            <a:r>
              <a:rPr lang="en-US" sz="1400">
                <a:solidFill>
                  <a:srgbClr val="428cbf"/>
                </a:solidFill>
                <a:latin typeface="Garamond"/>
              </a:rPr>
              <a:t>5.877.323 (+1.7%)</a:t>
            </a:r>
            <a:endParaRPr/>
          </a:p>
        </p:txBody>
      </p:sp>
      <p:sp>
        <p:nvSpPr>
          <p:cNvPr id="550" name="CustomShape 10"/>
          <p:cNvSpPr/>
          <p:nvPr/>
        </p:nvSpPr>
        <p:spPr>
          <a:xfrm>
            <a:off x="3450240" y="2726640"/>
            <a:ext cx="106200" cy="101160"/>
          </a:xfrm>
          <a:prstGeom prst="ellipse">
            <a:avLst/>
          </a:prstGeom>
          <a:solidFill>
            <a:srgbClr val="c8c949"/>
          </a:solidFill>
          <a:ln w="12600">
            <a:solidFill>
              <a:srgbClr val="ffffff"/>
            </a:solidFill>
            <a:miter/>
          </a:ln>
        </p:spPr>
      </p:sp>
      <p:sp>
        <p:nvSpPr>
          <p:cNvPr id="551" name="CustomShape 11"/>
          <p:cNvSpPr/>
          <p:nvPr/>
        </p:nvSpPr>
        <p:spPr>
          <a:xfrm>
            <a:off x="3450240" y="2476080"/>
            <a:ext cx="106200" cy="101160"/>
          </a:xfrm>
          <a:prstGeom prst="ellipse">
            <a:avLst/>
          </a:prstGeom>
          <a:solidFill>
            <a:srgbClr val="428cbf"/>
          </a:solidFill>
          <a:ln w="12600">
            <a:solidFill>
              <a:srgbClr val="ffffff"/>
            </a:solidFill>
            <a:miter/>
          </a:ln>
        </p:spPr>
      </p:sp>
      <p:sp>
        <p:nvSpPr>
          <p:cNvPr id="552" name="CustomShape 12"/>
          <p:cNvSpPr/>
          <p:nvPr/>
        </p:nvSpPr>
        <p:spPr>
          <a:xfrm>
            <a:off x="5656320" y="1533600"/>
            <a:ext cx="209592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2.005=&gt;</a:t>
            </a:r>
            <a:r>
              <a:rPr b="1" lang="en-US" sz="1400">
                <a:solidFill>
                  <a:srgbClr val="c8c949"/>
                </a:solidFill>
                <a:latin typeface="Garamond"/>
              </a:rPr>
              <a:t> 1.006.651 </a:t>
            </a:r>
            <a:r>
              <a:rPr lang="en-US" sz="1400">
                <a:solidFill>
                  <a:srgbClr val="428cbf"/>
                </a:solidFill>
                <a:latin typeface="Garamond"/>
              </a:rPr>
              <a:t>5.779.769</a:t>
            </a:r>
            <a:endParaRPr/>
          </a:p>
        </p:txBody>
      </p:sp>
      <p:sp>
        <p:nvSpPr>
          <p:cNvPr id="553" name="CustomShape 13"/>
          <p:cNvSpPr/>
          <p:nvPr/>
        </p:nvSpPr>
        <p:spPr>
          <a:xfrm>
            <a:off x="-3244680" y="4542480"/>
            <a:ext cx="291024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47272"/>
                </a:solidFill>
                <a:latin typeface="Garamond"/>
              </a:rPr>
              <a:t>9.794GWh </a:t>
            </a:r>
            <a:r>
              <a:rPr lang="en-US" sz="1400">
                <a:solidFill>
                  <a:srgbClr val="6ca6ce"/>
                </a:solidFill>
                <a:latin typeface="Garamond"/>
              </a:rPr>
              <a:t>6.657.232 </a:t>
            </a:r>
            <a:r>
              <a:rPr b="1" lang="en-US" sz="1400">
                <a:solidFill>
                  <a:srgbClr val="cfd06a"/>
                </a:solidFill>
                <a:latin typeface="Garamond"/>
              </a:rPr>
              <a:t>1.348.192</a:t>
            </a:r>
            <a:endParaRPr/>
          </a:p>
        </p:txBody>
      </p:sp>
    </p:spTree>
  </p:cSld>
  <p:transition spd="slow">
    <p:fade/>
  </p:transition>
  <p:timing>
    <p:tnLst>
      <p:par>
        <p:cTn id="61" dur="indefinite" restart="never" nodeType="tmRoot">
          <p:childTnLst>
            <p:seq>
              <p:cTn id="62"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554" name="Picture 12" descr=""/>
          <p:cNvPicPr/>
          <p:nvPr/>
        </p:nvPicPr>
        <p:blipFill>
          <a:blip r:embed="rId1"/>
          <a:stretch>
            <a:fillRect/>
          </a:stretch>
        </p:blipFill>
        <p:spPr>
          <a:xfrm>
            <a:off x="0" y="286920"/>
            <a:ext cx="10058040" cy="7309440"/>
          </a:xfrm>
          <a:prstGeom prst="rect">
            <a:avLst/>
          </a:prstGeom>
          <a:ln>
            <a:noFill/>
          </a:ln>
        </p:spPr>
      </p:pic>
      <p:pic>
        <p:nvPicPr>
          <p:cNvPr id="555" name="Picture 13" descr=""/>
          <p:cNvPicPr/>
          <p:nvPr/>
        </p:nvPicPr>
        <p:blipFill>
          <a:blip r:embed="rId2"/>
          <a:stretch>
            <a:fillRect/>
          </a:stretch>
        </p:blipFill>
        <p:spPr>
          <a:xfrm>
            <a:off x="15581520" y="3498840"/>
            <a:ext cx="8716320" cy="6420240"/>
          </a:xfrm>
          <a:prstGeom prst="rect">
            <a:avLst/>
          </a:prstGeom>
          <a:ln>
            <a:noFill/>
          </a:ln>
        </p:spPr>
      </p:pic>
      <p:pic>
        <p:nvPicPr>
          <p:cNvPr id="556" name="Picture 14" descr=""/>
          <p:cNvPicPr/>
          <p:nvPr/>
        </p:nvPicPr>
        <p:blipFill>
          <a:blip r:embed="rId3"/>
          <a:stretch>
            <a:fillRect/>
          </a:stretch>
        </p:blipFill>
        <p:spPr>
          <a:xfrm>
            <a:off x="16615080" y="2939400"/>
            <a:ext cx="8725680" cy="5467680"/>
          </a:xfrm>
          <a:prstGeom prst="rect">
            <a:avLst/>
          </a:prstGeom>
          <a:ln>
            <a:noFill/>
          </a:ln>
        </p:spPr>
      </p:pic>
      <p:pic>
        <p:nvPicPr>
          <p:cNvPr id="557" name="Picture 15" descr=""/>
          <p:cNvPicPr/>
          <p:nvPr/>
        </p:nvPicPr>
        <p:blipFill>
          <a:blip r:embed="rId4"/>
          <a:stretch>
            <a:fillRect/>
          </a:stretch>
        </p:blipFill>
        <p:spPr>
          <a:xfrm>
            <a:off x="13757040" y="4086000"/>
            <a:ext cx="9497520" cy="6991920"/>
          </a:xfrm>
          <a:prstGeom prst="rect">
            <a:avLst/>
          </a:prstGeom>
          <a:ln>
            <a:noFill/>
          </a:ln>
        </p:spPr>
      </p:pic>
      <p:pic>
        <p:nvPicPr>
          <p:cNvPr id="558" name="Picture 16" descr=""/>
          <p:cNvPicPr/>
          <p:nvPr/>
        </p:nvPicPr>
        <p:blipFill>
          <a:blip r:embed="rId5"/>
          <a:stretch>
            <a:fillRect/>
          </a:stretch>
        </p:blipFill>
        <p:spPr>
          <a:xfrm>
            <a:off x="17286120" y="-684000"/>
            <a:ext cx="9116280" cy="7030080"/>
          </a:xfrm>
          <a:prstGeom prst="rect">
            <a:avLst/>
          </a:prstGeom>
          <a:ln>
            <a:noFill/>
          </a:ln>
        </p:spPr>
      </p:pic>
      <p:sp>
        <p:nvSpPr>
          <p:cNvPr id="559" name="CustomShape 1"/>
          <p:cNvSpPr/>
          <p:nvPr/>
        </p:nvSpPr>
        <p:spPr>
          <a:xfrm>
            <a:off x="3988800" y="5582520"/>
            <a:ext cx="106200" cy="101160"/>
          </a:xfrm>
          <a:prstGeom prst="ellipse">
            <a:avLst/>
          </a:prstGeom>
          <a:solidFill>
            <a:srgbClr val="6ca6ce"/>
          </a:solidFill>
          <a:ln w="12600">
            <a:solidFill>
              <a:srgbClr val="ffffff"/>
            </a:solidFill>
            <a:miter/>
          </a:ln>
        </p:spPr>
      </p:sp>
      <p:sp>
        <p:nvSpPr>
          <p:cNvPr id="560" name="CustomShape 2"/>
          <p:cNvSpPr/>
          <p:nvPr/>
        </p:nvSpPr>
        <p:spPr>
          <a:xfrm>
            <a:off x="3988800" y="5029920"/>
            <a:ext cx="106200" cy="101160"/>
          </a:xfrm>
          <a:prstGeom prst="ellipse">
            <a:avLst/>
          </a:prstGeom>
          <a:solidFill>
            <a:srgbClr val="e47272"/>
          </a:solidFill>
          <a:ln w="12600">
            <a:solidFill>
              <a:srgbClr val="ffffff"/>
            </a:solidFill>
            <a:miter/>
          </a:ln>
        </p:spPr>
      </p:sp>
      <p:sp>
        <p:nvSpPr>
          <p:cNvPr id="561" name="CustomShape 3"/>
          <p:cNvSpPr/>
          <p:nvPr/>
        </p:nvSpPr>
        <p:spPr>
          <a:xfrm>
            <a:off x="3988800" y="6505200"/>
            <a:ext cx="106200" cy="101160"/>
          </a:xfrm>
          <a:prstGeom prst="ellipse">
            <a:avLst/>
          </a:prstGeom>
          <a:solidFill>
            <a:srgbClr val="cfd06a"/>
          </a:solidFill>
          <a:ln w="12600">
            <a:solidFill>
              <a:srgbClr val="ffffff"/>
            </a:solidFill>
            <a:miter/>
          </a:ln>
        </p:spPr>
      </p:sp>
      <p:sp>
        <p:nvSpPr>
          <p:cNvPr id="562" name="CustomShape 4"/>
          <p:cNvSpPr/>
          <p:nvPr/>
        </p:nvSpPr>
        <p:spPr>
          <a:xfrm>
            <a:off x="1440360" y="4281120"/>
            <a:ext cx="291348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47272"/>
                </a:solidFill>
                <a:latin typeface="Garamond"/>
              </a:rPr>
              <a:t>9.794GWh </a:t>
            </a:r>
            <a:r>
              <a:rPr lang="en-US" sz="1400">
                <a:solidFill>
                  <a:srgbClr val="6ca6ce"/>
                </a:solidFill>
                <a:latin typeface="Garamond"/>
              </a:rPr>
              <a:t>6.657.232 </a:t>
            </a:r>
            <a:r>
              <a:rPr b="1" lang="en-US" sz="1400">
                <a:solidFill>
                  <a:srgbClr val="cfd06a"/>
                </a:solidFill>
                <a:latin typeface="Garamond"/>
              </a:rPr>
              <a:t>1.348.192</a:t>
            </a:r>
            <a:endParaRPr/>
          </a:p>
        </p:txBody>
      </p:sp>
      <p:sp>
        <p:nvSpPr>
          <p:cNvPr id="563" name="CustomShape 5"/>
          <p:cNvSpPr/>
          <p:nvPr/>
        </p:nvSpPr>
        <p:spPr>
          <a:xfrm>
            <a:off x="3988800" y="5582520"/>
            <a:ext cx="106200" cy="101160"/>
          </a:xfrm>
          <a:prstGeom prst="ellipse">
            <a:avLst/>
          </a:prstGeom>
          <a:solidFill>
            <a:srgbClr val="6ca6ce"/>
          </a:solidFill>
          <a:ln w="12600">
            <a:solidFill>
              <a:srgbClr val="ffffff"/>
            </a:solidFill>
            <a:miter/>
          </a:ln>
        </p:spPr>
      </p:sp>
      <p:sp>
        <p:nvSpPr>
          <p:cNvPr id="564" name="CustomShape 6"/>
          <p:cNvSpPr/>
          <p:nvPr/>
        </p:nvSpPr>
        <p:spPr>
          <a:xfrm>
            <a:off x="3988800" y="5029920"/>
            <a:ext cx="106200" cy="101160"/>
          </a:xfrm>
          <a:prstGeom prst="ellipse">
            <a:avLst/>
          </a:prstGeom>
          <a:solidFill>
            <a:srgbClr val="e47272"/>
          </a:solidFill>
          <a:ln w="12600">
            <a:solidFill>
              <a:srgbClr val="ffffff"/>
            </a:solidFill>
            <a:miter/>
          </a:ln>
        </p:spPr>
      </p:sp>
      <p:sp>
        <p:nvSpPr>
          <p:cNvPr id="565" name="CustomShape 7"/>
          <p:cNvSpPr/>
          <p:nvPr/>
        </p:nvSpPr>
        <p:spPr>
          <a:xfrm>
            <a:off x="3988800" y="6505200"/>
            <a:ext cx="106200" cy="101160"/>
          </a:xfrm>
          <a:prstGeom prst="ellipse">
            <a:avLst/>
          </a:prstGeom>
          <a:solidFill>
            <a:srgbClr val="cfd06a"/>
          </a:solidFill>
          <a:ln w="12600">
            <a:solidFill>
              <a:srgbClr val="ffffff"/>
            </a:solidFill>
            <a:miter/>
          </a:ln>
        </p:spPr>
      </p:sp>
      <p:sp>
        <p:nvSpPr>
          <p:cNvPr id="566" name="CustomShape 8"/>
          <p:cNvSpPr/>
          <p:nvPr/>
        </p:nvSpPr>
        <p:spPr>
          <a:xfrm>
            <a:off x="3988800" y="5582520"/>
            <a:ext cx="106200" cy="101160"/>
          </a:xfrm>
          <a:prstGeom prst="ellipse">
            <a:avLst/>
          </a:prstGeom>
          <a:solidFill>
            <a:srgbClr val="6ca6ce"/>
          </a:solidFill>
          <a:ln w="12600">
            <a:solidFill>
              <a:srgbClr val="ffffff"/>
            </a:solidFill>
            <a:miter/>
          </a:ln>
        </p:spPr>
      </p:sp>
      <p:sp>
        <p:nvSpPr>
          <p:cNvPr id="567" name="CustomShape 9"/>
          <p:cNvSpPr/>
          <p:nvPr/>
        </p:nvSpPr>
        <p:spPr>
          <a:xfrm>
            <a:off x="3988800" y="5029920"/>
            <a:ext cx="106200" cy="101160"/>
          </a:xfrm>
          <a:prstGeom prst="ellipse">
            <a:avLst/>
          </a:prstGeom>
          <a:solidFill>
            <a:srgbClr val="e47272"/>
          </a:solidFill>
          <a:ln w="12600">
            <a:solidFill>
              <a:srgbClr val="ffffff"/>
            </a:solidFill>
            <a:miter/>
          </a:ln>
        </p:spPr>
      </p:sp>
      <p:sp>
        <p:nvSpPr>
          <p:cNvPr id="568" name="CustomShape 10"/>
          <p:cNvSpPr/>
          <p:nvPr/>
        </p:nvSpPr>
        <p:spPr>
          <a:xfrm>
            <a:off x="3988800" y="6505200"/>
            <a:ext cx="106200" cy="101160"/>
          </a:xfrm>
          <a:prstGeom prst="ellipse">
            <a:avLst/>
          </a:prstGeom>
          <a:solidFill>
            <a:srgbClr val="cfd06a"/>
          </a:solidFill>
          <a:ln w="12600">
            <a:solidFill>
              <a:srgbClr val="ffffff"/>
            </a:solidFill>
            <a:miter/>
          </a:ln>
        </p:spPr>
      </p:sp>
    </p:spTree>
  </p:cSld>
  <p:transition spd="slow">
    <p:fade/>
  </p:transition>
  <p:timing>
    <p:tnLst>
      <p:par>
        <p:cTn id="63" dur="indefinite" restart="never" nodeType="tmRoot">
          <p:childTnLst>
            <p:seq>
              <p:cTn id="64"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569" name="Picture 12" descr=""/>
          <p:cNvPicPr/>
          <p:nvPr/>
        </p:nvPicPr>
        <p:blipFill>
          <a:blip r:embed="rId1"/>
          <a:stretch>
            <a:fillRect/>
          </a:stretch>
        </p:blipFill>
        <p:spPr>
          <a:xfrm>
            <a:off x="0" y="286920"/>
            <a:ext cx="10058040" cy="7309440"/>
          </a:xfrm>
          <a:prstGeom prst="rect">
            <a:avLst/>
          </a:prstGeom>
          <a:ln>
            <a:noFill/>
          </a:ln>
        </p:spPr>
      </p:pic>
      <p:pic>
        <p:nvPicPr>
          <p:cNvPr id="570" name="Picture 13" descr=""/>
          <p:cNvPicPr/>
          <p:nvPr/>
        </p:nvPicPr>
        <p:blipFill>
          <a:blip r:embed="rId2"/>
          <a:stretch>
            <a:fillRect/>
          </a:stretch>
        </p:blipFill>
        <p:spPr>
          <a:xfrm>
            <a:off x="15581520" y="3498840"/>
            <a:ext cx="8716320" cy="6420240"/>
          </a:xfrm>
          <a:prstGeom prst="rect">
            <a:avLst/>
          </a:prstGeom>
          <a:ln>
            <a:noFill/>
          </a:ln>
        </p:spPr>
      </p:pic>
      <p:pic>
        <p:nvPicPr>
          <p:cNvPr id="571" name="Picture 14" descr=""/>
          <p:cNvPicPr/>
          <p:nvPr/>
        </p:nvPicPr>
        <p:blipFill>
          <a:blip r:embed="rId3"/>
          <a:stretch>
            <a:fillRect/>
          </a:stretch>
        </p:blipFill>
        <p:spPr>
          <a:xfrm>
            <a:off x="16615080" y="2939400"/>
            <a:ext cx="8725680" cy="5467680"/>
          </a:xfrm>
          <a:prstGeom prst="rect">
            <a:avLst/>
          </a:prstGeom>
          <a:ln>
            <a:noFill/>
          </a:ln>
        </p:spPr>
      </p:pic>
      <p:pic>
        <p:nvPicPr>
          <p:cNvPr id="572" name="Picture 15" descr=""/>
          <p:cNvPicPr/>
          <p:nvPr/>
        </p:nvPicPr>
        <p:blipFill>
          <a:blip r:embed="rId4"/>
          <a:stretch>
            <a:fillRect/>
          </a:stretch>
        </p:blipFill>
        <p:spPr>
          <a:xfrm>
            <a:off x="13757040" y="4086000"/>
            <a:ext cx="9497520" cy="6991920"/>
          </a:xfrm>
          <a:prstGeom prst="rect">
            <a:avLst/>
          </a:prstGeom>
          <a:ln>
            <a:noFill/>
          </a:ln>
        </p:spPr>
      </p:pic>
      <p:pic>
        <p:nvPicPr>
          <p:cNvPr id="573" name="Picture 16" descr=""/>
          <p:cNvPicPr/>
          <p:nvPr/>
        </p:nvPicPr>
        <p:blipFill>
          <a:blip r:embed="rId5"/>
          <a:stretch>
            <a:fillRect/>
          </a:stretch>
        </p:blipFill>
        <p:spPr>
          <a:xfrm>
            <a:off x="17286120" y="-684000"/>
            <a:ext cx="9116280" cy="7030080"/>
          </a:xfrm>
          <a:prstGeom prst="rect">
            <a:avLst/>
          </a:prstGeom>
          <a:ln>
            <a:noFill/>
          </a:ln>
        </p:spPr>
      </p:pic>
      <p:sp>
        <p:nvSpPr>
          <p:cNvPr id="574" name="CustomShape 1"/>
          <p:cNvSpPr/>
          <p:nvPr/>
        </p:nvSpPr>
        <p:spPr>
          <a:xfrm>
            <a:off x="1487160" y="4086000"/>
            <a:ext cx="301212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47272"/>
                </a:solidFill>
                <a:latin typeface="Garamond"/>
              </a:rPr>
              <a:t>9.794GWh </a:t>
            </a:r>
            <a:r>
              <a:rPr lang="en-US" sz="1400">
                <a:solidFill>
                  <a:srgbClr val="6ca6ce"/>
                </a:solidFill>
                <a:latin typeface="Garamond"/>
              </a:rPr>
              <a:t>6.657.232 </a:t>
            </a:r>
            <a:r>
              <a:rPr b="1" lang="en-US" sz="1400">
                <a:solidFill>
                  <a:srgbClr val="cfd06a"/>
                </a:solidFill>
                <a:latin typeface="Garamond"/>
              </a:rPr>
              <a:t>1.348.192</a:t>
            </a:r>
            <a:endParaRPr/>
          </a:p>
        </p:txBody>
      </p:sp>
      <p:sp>
        <p:nvSpPr>
          <p:cNvPr id="575" name="CustomShape 2"/>
          <p:cNvSpPr/>
          <p:nvPr/>
        </p:nvSpPr>
        <p:spPr>
          <a:xfrm>
            <a:off x="1487160" y="4416120"/>
            <a:ext cx="301212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47272"/>
                </a:solidFill>
                <a:latin typeface="Garamond"/>
              </a:rPr>
              <a:t>10.698GWh </a:t>
            </a:r>
            <a:r>
              <a:rPr lang="en-US" sz="1400">
                <a:solidFill>
                  <a:srgbClr val="6ca6ce"/>
                </a:solidFill>
                <a:latin typeface="Garamond"/>
              </a:rPr>
              <a:t>6.764.805 </a:t>
            </a:r>
            <a:r>
              <a:rPr b="1" lang="en-US" sz="1400">
                <a:solidFill>
                  <a:srgbClr val="cfd06a"/>
                </a:solidFill>
                <a:latin typeface="Garamond"/>
              </a:rPr>
              <a:t>1.388.616</a:t>
            </a:r>
            <a:endParaRPr/>
          </a:p>
        </p:txBody>
      </p:sp>
      <p:sp>
        <p:nvSpPr>
          <p:cNvPr id="576" name="CustomShape 3"/>
          <p:cNvSpPr/>
          <p:nvPr/>
        </p:nvSpPr>
        <p:spPr>
          <a:xfrm>
            <a:off x="3988800" y="5582520"/>
            <a:ext cx="106200" cy="101160"/>
          </a:xfrm>
          <a:prstGeom prst="ellipse">
            <a:avLst/>
          </a:prstGeom>
          <a:solidFill>
            <a:srgbClr val="6ca6ce"/>
          </a:solidFill>
          <a:ln w="12600">
            <a:solidFill>
              <a:srgbClr val="ffffff"/>
            </a:solidFill>
            <a:miter/>
          </a:ln>
        </p:spPr>
      </p:sp>
      <p:sp>
        <p:nvSpPr>
          <p:cNvPr id="577" name="CustomShape 4"/>
          <p:cNvSpPr/>
          <p:nvPr/>
        </p:nvSpPr>
        <p:spPr>
          <a:xfrm>
            <a:off x="3988800" y="5029920"/>
            <a:ext cx="106200" cy="101160"/>
          </a:xfrm>
          <a:prstGeom prst="ellipse">
            <a:avLst/>
          </a:prstGeom>
          <a:solidFill>
            <a:srgbClr val="e47272"/>
          </a:solidFill>
          <a:ln w="12600">
            <a:solidFill>
              <a:srgbClr val="ffffff"/>
            </a:solidFill>
            <a:miter/>
          </a:ln>
        </p:spPr>
      </p:sp>
      <p:sp>
        <p:nvSpPr>
          <p:cNvPr id="578" name="CustomShape 5"/>
          <p:cNvSpPr/>
          <p:nvPr/>
        </p:nvSpPr>
        <p:spPr>
          <a:xfrm>
            <a:off x="3988800" y="6505200"/>
            <a:ext cx="106200" cy="101160"/>
          </a:xfrm>
          <a:prstGeom prst="ellipse">
            <a:avLst/>
          </a:prstGeom>
          <a:solidFill>
            <a:srgbClr val="cfd06a"/>
          </a:solidFill>
          <a:ln w="12600">
            <a:solidFill>
              <a:srgbClr val="ffffff"/>
            </a:solidFill>
            <a:miter/>
          </a:ln>
        </p:spPr>
      </p:sp>
      <p:sp>
        <p:nvSpPr>
          <p:cNvPr id="579" name="CustomShape 6"/>
          <p:cNvSpPr/>
          <p:nvPr/>
        </p:nvSpPr>
        <p:spPr>
          <a:xfrm>
            <a:off x="4214880" y="5565960"/>
            <a:ext cx="106200" cy="101160"/>
          </a:xfrm>
          <a:prstGeom prst="ellipse">
            <a:avLst/>
          </a:prstGeom>
          <a:solidFill>
            <a:srgbClr val="6ca6ce"/>
          </a:solidFill>
          <a:ln w="12600">
            <a:solidFill>
              <a:srgbClr val="ffffff"/>
            </a:solidFill>
            <a:miter/>
          </a:ln>
        </p:spPr>
      </p:sp>
      <p:sp>
        <p:nvSpPr>
          <p:cNvPr id="580" name="CustomShape 7"/>
          <p:cNvSpPr/>
          <p:nvPr/>
        </p:nvSpPr>
        <p:spPr>
          <a:xfrm>
            <a:off x="4214880" y="4889520"/>
            <a:ext cx="106200" cy="101160"/>
          </a:xfrm>
          <a:prstGeom prst="ellipse">
            <a:avLst/>
          </a:prstGeom>
          <a:solidFill>
            <a:srgbClr val="e47272"/>
          </a:solidFill>
          <a:ln w="12600">
            <a:solidFill>
              <a:srgbClr val="ffffff"/>
            </a:solidFill>
            <a:miter/>
          </a:ln>
        </p:spPr>
      </p:sp>
      <p:sp>
        <p:nvSpPr>
          <p:cNvPr id="581" name="CustomShape 8"/>
          <p:cNvSpPr/>
          <p:nvPr/>
        </p:nvSpPr>
        <p:spPr>
          <a:xfrm>
            <a:off x="4214880" y="6488280"/>
            <a:ext cx="106200" cy="101160"/>
          </a:xfrm>
          <a:prstGeom prst="ellipse">
            <a:avLst/>
          </a:prstGeom>
          <a:solidFill>
            <a:srgbClr val="cfd06a"/>
          </a:solidFill>
          <a:ln w="12600">
            <a:solidFill>
              <a:srgbClr val="ffffff"/>
            </a:solidFill>
            <a:miter/>
          </a:ln>
        </p:spPr>
      </p:sp>
      <p:sp>
        <p:nvSpPr>
          <p:cNvPr id="582" name="CustomShape 9"/>
          <p:cNvSpPr/>
          <p:nvPr/>
        </p:nvSpPr>
        <p:spPr>
          <a:xfrm>
            <a:off x="4214880" y="5565960"/>
            <a:ext cx="106200" cy="101160"/>
          </a:xfrm>
          <a:prstGeom prst="ellipse">
            <a:avLst/>
          </a:prstGeom>
          <a:solidFill>
            <a:srgbClr val="6ca6ce"/>
          </a:solidFill>
          <a:ln w="12600">
            <a:solidFill>
              <a:srgbClr val="ffffff"/>
            </a:solidFill>
            <a:miter/>
          </a:ln>
        </p:spPr>
      </p:sp>
      <p:sp>
        <p:nvSpPr>
          <p:cNvPr id="583" name="CustomShape 10"/>
          <p:cNvSpPr/>
          <p:nvPr/>
        </p:nvSpPr>
        <p:spPr>
          <a:xfrm>
            <a:off x="4214880" y="4889520"/>
            <a:ext cx="106200" cy="101160"/>
          </a:xfrm>
          <a:prstGeom prst="ellipse">
            <a:avLst/>
          </a:prstGeom>
          <a:solidFill>
            <a:srgbClr val="e47272"/>
          </a:solidFill>
          <a:ln w="12600">
            <a:solidFill>
              <a:srgbClr val="ffffff"/>
            </a:solidFill>
            <a:miter/>
          </a:ln>
        </p:spPr>
      </p:sp>
      <p:sp>
        <p:nvSpPr>
          <p:cNvPr id="584" name="CustomShape 11"/>
          <p:cNvSpPr/>
          <p:nvPr/>
        </p:nvSpPr>
        <p:spPr>
          <a:xfrm>
            <a:off x="4214880" y="6488280"/>
            <a:ext cx="106200" cy="101160"/>
          </a:xfrm>
          <a:prstGeom prst="ellipse">
            <a:avLst/>
          </a:prstGeom>
          <a:solidFill>
            <a:srgbClr val="cfd06a"/>
          </a:solidFill>
          <a:ln w="12600">
            <a:solidFill>
              <a:srgbClr val="ffffff"/>
            </a:solidFill>
            <a:miter/>
          </a:ln>
        </p:spPr>
      </p:sp>
    </p:spTree>
  </p:cSld>
  <p:transition spd="slow">
    <p:fade/>
  </p:transition>
  <p:timing>
    <p:tnLst>
      <p:par>
        <p:cTn id="65" dur="indefinite" restart="never" nodeType="tmRoot">
          <p:childTnLst>
            <p:seq>
              <p:cTn id="66"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585" name="Picture 12" descr=""/>
          <p:cNvPicPr/>
          <p:nvPr/>
        </p:nvPicPr>
        <p:blipFill>
          <a:blip r:embed="rId1"/>
          <a:stretch>
            <a:fillRect/>
          </a:stretch>
        </p:blipFill>
        <p:spPr>
          <a:xfrm>
            <a:off x="0" y="286920"/>
            <a:ext cx="10058040" cy="7309440"/>
          </a:xfrm>
          <a:prstGeom prst="rect">
            <a:avLst/>
          </a:prstGeom>
          <a:ln>
            <a:noFill/>
          </a:ln>
        </p:spPr>
      </p:pic>
      <p:pic>
        <p:nvPicPr>
          <p:cNvPr id="586" name="Picture 13" descr=""/>
          <p:cNvPicPr/>
          <p:nvPr/>
        </p:nvPicPr>
        <p:blipFill>
          <a:blip r:embed="rId2"/>
          <a:stretch>
            <a:fillRect/>
          </a:stretch>
        </p:blipFill>
        <p:spPr>
          <a:xfrm>
            <a:off x="15581520" y="3498840"/>
            <a:ext cx="8716320" cy="6420240"/>
          </a:xfrm>
          <a:prstGeom prst="rect">
            <a:avLst/>
          </a:prstGeom>
          <a:ln>
            <a:noFill/>
          </a:ln>
        </p:spPr>
      </p:pic>
      <p:pic>
        <p:nvPicPr>
          <p:cNvPr id="587" name="Picture 14" descr=""/>
          <p:cNvPicPr/>
          <p:nvPr/>
        </p:nvPicPr>
        <p:blipFill>
          <a:blip r:embed="rId3"/>
          <a:stretch>
            <a:fillRect/>
          </a:stretch>
        </p:blipFill>
        <p:spPr>
          <a:xfrm>
            <a:off x="16615080" y="2939400"/>
            <a:ext cx="8725680" cy="5467680"/>
          </a:xfrm>
          <a:prstGeom prst="rect">
            <a:avLst/>
          </a:prstGeom>
          <a:ln>
            <a:noFill/>
          </a:ln>
        </p:spPr>
      </p:pic>
      <p:pic>
        <p:nvPicPr>
          <p:cNvPr id="588" name="Picture 15" descr=""/>
          <p:cNvPicPr/>
          <p:nvPr/>
        </p:nvPicPr>
        <p:blipFill>
          <a:blip r:embed="rId4"/>
          <a:stretch>
            <a:fillRect/>
          </a:stretch>
        </p:blipFill>
        <p:spPr>
          <a:xfrm>
            <a:off x="13757040" y="4086000"/>
            <a:ext cx="9497520" cy="6991920"/>
          </a:xfrm>
          <a:prstGeom prst="rect">
            <a:avLst/>
          </a:prstGeom>
          <a:ln>
            <a:noFill/>
          </a:ln>
        </p:spPr>
      </p:pic>
      <p:pic>
        <p:nvPicPr>
          <p:cNvPr id="589" name="Picture 16" descr=""/>
          <p:cNvPicPr/>
          <p:nvPr/>
        </p:nvPicPr>
        <p:blipFill>
          <a:blip r:embed="rId5"/>
          <a:stretch>
            <a:fillRect/>
          </a:stretch>
        </p:blipFill>
        <p:spPr>
          <a:xfrm>
            <a:off x="17286120" y="-684000"/>
            <a:ext cx="9116280" cy="7030080"/>
          </a:xfrm>
          <a:prstGeom prst="rect">
            <a:avLst/>
          </a:prstGeom>
          <a:ln>
            <a:noFill/>
          </a:ln>
        </p:spPr>
      </p:pic>
      <p:sp>
        <p:nvSpPr>
          <p:cNvPr id="590" name="CustomShape 1"/>
          <p:cNvSpPr/>
          <p:nvPr/>
        </p:nvSpPr>
        <p:spPr>
          <a:xfrm>
            <a:off x="1487160" y="3850560"/>
            <a:ext cx="296856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47272"/>
                </a:solidFill>
                <a:latin typeface="Garamond"/>
              </a:rPr>
              <a:t>9.794GWh </a:t>
            </a:r>
            <a:r>
              <a:rPr lang="en-US" sz="1400">
                <a:solidFill>
                  <a:srgbClr val="6ca6ce"/>
                </a:solidFill>
                <a:latin typeface="Garamond"/>
              </a:rPr>
              <a:t>6.657.232 </a:t>
            </a:r>
            <a:r>
              <a:rPr b="1" lang="en-US" sz="1400">
                <a:solidFill>
                  <a:srgbClr val="cfd06a"/>
                </a:solidFill>
                <a:latin typeface="Garamond"/>
              </a:rPr>
              <a:t>1.348.192</a:t>
            </a:r>
            <a:endParaRPr/>
          </a:p>
        </p:txBody>
      </p:sp>
      <p:sp>
        <p:nvSpPr>
          <p:cNvPr id="591" name="CustomShape 2"/>
          <p:cNvSpPr/>
          <p:nvPr/>
        </p:nvSpPr>
        <p:spPr>
          <a:xfrm>
            <a:off x="1487160" y="4180680"/>
            <a:ext cx="296856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47272"/>
                </a:solidFill>
                <a:latin typeface="Garamond"/>
              </a:rPr>
              <a:t>10.698GWh </a:t>
            </a:r>
            <a:r>
              <a:rPr lang="en-US" sz="1400">
                <a:solidFill>
                  <a:srgbClr val="6ca6ce"/>
                </a:solidFill>
                <a:latin typeface="Garamond"/>
              </a:rPr>
              <a:t>6.764.805 </a:t>
            </a:r>
            <a:r>
              <a:rPr b="1" lang="en-US" sz="1400">
                <a:solidFill>
                  <a:srgbClr val="cfd06a"/>
                </a:solidFill>
                <a:latin typeface="Garamond"/>
              </a:rPr>
              <a:t>1.388.616</a:t>
            </a:r>
            <a:endParaRPr/>
          </a:p>
        </p:txBody>
      </p:sp>
      <p:sp>
        <p:nvSpPr>
          <p:cNvPr id="592" name="CustomShape 3"/>
          <p:cNvSpPr/>
          <p:nvPr/>
        </p:nvSpPr>
        <p:spPr>
          <a:xfrm>
            <a:off x="1487160" y="4513320"/>
            <a:ext cx="283392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2.020=&gt;</a:t>
            </a:r>
            <a:r>
              <a:rPr b="1" lang="en-US" sz="1400">
                <a:solidFill>
                  <a:srgbClr val="c8c949"/>
                </a:solidFill>
                <a:latin typeface="Garamond"/>
              </a:rPr>
              <a:t> </a:t>
            </a:r>
            <a:r>
              <a:rPr b="1" lang="en-US" sz="1400">
                <a:solidFill>
                  <a:srgbClr val="e47272"/>
                </a:solidFill>
                <a:latin typeface="Garamond"/>
              </a:rPr>
              <a:t>16.593GWh </a:t>
            </a:r>
            <a:r>
              <a:rPr lang="en-US" sz="1400">
                <a:solidFill>
                  <a:srgbClr val="6ca6ce"/>
                </a:solidFill>
                <a:latin typeface="Garamond"/>
              </a:rPr>
              <a:t>7.310.582 </a:t>
            </a:r>
            <a:r>
              <a:rPr b="1" lang="en-US" sz="1400">
                <a:solidFill>
                  <a:srgbClr val="cfd06a"/>
                </a:solidFill>
                <a:latin typeface="Garamond"/>
              </a:rPr>
              <a:t>000000</a:t>
            </a:r>
            <a:endParaRPr/>
          </a:p>
        </p:txBody>
      </p:sp>
      <p:sp>
        <p:nvSpPr>
          <p:cNvPr id="593" name="CustomShape 4"/>
          <p:cNvSpPr/>
          <p:nvPr/>
        </p:nvSpPr>
        <p:spPr>
          <a:xfrm>
            <a:off x="3988800" y="5582520"/>
            <a:ext cx="106200" cy="101160"/>
          </a:xfrm>
          <a:prstGeom prst="ellipse">
            <a:avLst/>
          </a:prstGeom>
          <a:solidFill>
            <a:srgbClr val="6ca6ce"/>
          </a:solidFill>
          <a:ln w="12600">
            <a:solidFill>
              <a:srgbClr val="ffffff"/>
            </a:solidFill>
            <a:miter/>
          </a:ln>
        </p:spPr>
      </p:sp>
      <p:sp>
        <p:nvSpPr>
          <p:cNvPr id="594" name="CustomShape 5"/>
          <p:cNvSpPr/>
          <p:nvPr/>
        </p:nvSpPr>
        <p:spPr>
          <a:xfrm>
            <a:off x="3988800" y="5029920"/>
            <a:ext cx="106200" cy="101160"/>
          </a:xfrm>
          <a:prstGeom prst="ellipse">
            <a:avLst/>
          </a:prstGeom>
          <a:solidFill>
            <a:srgbClr val="e47272"/>
          </a:solidFill>
          <a:ln w="12600">
            <a:solidFill>
              <a:srgbClr val="ffffff"/>
            </a:solidFill>
            <a:miter/>
          </a:ln>
        </p:spPr>
      </p:sp>
      <p:sp>
        <p:nvSpPr>
          <p:cNvPr id="595" name="CustomShape 6"/>
          <p:cNvSpPr/>
          <p:nvPr/>
        </p:nvSpPr>
        <p:spPr>
          <a:xfrm>
            <a:off x="3988800" y="6505200"/>
            <a:ext cx="106200" cy="101160"/>
          </a:xfrm>
          <a:prstGeom prst="ellipse">
            <a:avLst/>
          </a:prstGeom>
          <a:solidFill>
            <a:srgbClr val="cfd06a"/>
          </a:solidFill>
          <a:ln w="12600">
            <a:solidFill>
              <a:srgbClr val="ffffff"/>
            </a:solidFill>
            <a:miter/>
          </a:ln>
        </p:spPr>
      </p:sp>
      <p:sp>
        <p:nvSpPr>
          <p:cNvPr id="596" name="CustomShape 7"/>
          <p:cNvSpPr/>
          <p:nvPr/>
        </p:nvSpPr>
        <p:spPr>
          <a:xfrm>
            <a:off x="4214880" y="5565960"/>
            <a:ext cx="106200" cy="101160"/>
          </a:xfrm>
          <a:prstGeom prst="ellipse">
            <a:avLst/>
          </a:prstGeom>
          <a:solidFill>
            <a:srgbClr val="6ca6ce"/>
          </a:solidFill>
          <a:ln w="12600">
            <a:solidFill>
              <a:srgbClr val="ffffff"/>
            </a:solidFill>
            <a:miter/>
          </a:ln>
        </p:spPr>
      </p:sp>
      <p:sp>
        <p:nvSpPr>
          <p:cNvPr id="597" name="CustomShape 8"/>
          <p:cNvSpPr/>
          <p:nvPr/>
        </p:nvSpPr>
        <p:spPr>
          <a:xfrm>
            <a:off x="4214880" y="4889520"/>
            <a:ext cx="106200" cy="101160"/>
          </a:xfrm>
          <a:prstGeom prst="ellipse">
            <a:avLst/>
          </a:prstGeom>
          <a:solidFill>
            <a:srgbClr val="e47272"/>
          </a:solidFill>
          <a:ln w="12600">
            <a:solidFill>
              <a:srgbClr val="ffffff"/>
            </a:solidFill>
            <a:miter/>
          </a:ln>
        </p:spPr>
      </p:sp>
      <p:sp>
        <p:nvSpPr>
          <p:cNvPr id="598" name="CustomShape 9"/>
          <p:cNvSpPr/>
          <p:nvPr/>
        </p:nvSpPr>
        <p:spPr>
          <a:xfrm>
            <a:off x="4214880" y="6488280"/>
            <a:ext cx="106200" cy="101160"/>
          </a:xfrm>
          <a:prstGeom prst="ellipse">
            <a:avLst/>
          </a:prstGeom>
          <a:solidFill>
            <a:srgbClr val="cfd06a"/>
          </a:solidFill>
          <a:ln w="12600">
            <a:solidFill>
              <a:srgbClr val="ffffff"/>
            </a:solidFill>
            <a:miter/>
          </a:ln>
        </p:spPr>
      </p:sp>
      <p:sp>
        <p:nvSpPr>
          <p:cNvPr id="599" name="CustomShape 10"/>
          <p:cNvSpPr/>
          <p:nvPr/>
        </p:nvSpPr>
        <p:spPr>
          <a:xfrm>
            <a:off x="4682880" y="5515200"/>
            <a:ext cx="106200" cy="101160"/>
          </a:xfrm>
          <a:prstGeom prst="ellipse">
            <a:avLst/>
          </a:prstGeom>
          <a:solidFill>
            <a:srgbClr val="6ca6ce"/>
          </a:solidFill>
          <a:ln w="12600">
            <a:solidFill>
              <a:srgbClr val="ffffff"/>
            </a:solidFill>
            <a:miter/>
          </a:ln>
        </p:spPr>
      </p:sp>
      <p:sp>
        <p:nvSpPr>
          <p:cNvPr id="600" name="CustomShape 11"/>
          <p:cNvSpPr/>
          <p:nvPr/>
        </p:nvSpPr>
        <p:spPr>
          <a:xfrm>
            <a:off x="4692240" y="4524120"/>
            <a:ext cx="106200" cy="101160"/>
          </a:xfrm>
          <a:prstGeom prst="ellipse">
            <a:avLst/>
          </a:prstGeom>
          <a:solidFill>
            <a:srgbClr val="e47272"/>
          </a:solidFill>
          <a:ln w="12600">
            <a:solidFill>
              <a:srgbClr val="ffffff"/>
            </a:solidFill>
            <a:miter/>
          </a:ln>
        </p:spPr>
      </p:sp>
      <p:sp>
        <p:nvSpPr>
          <p:cNvPr id="601" name="CustomShape 12"/>
          <p:cNvSpPr/>
          <p:nvPr/>
        </p:nvSpPr>
        <p:spPr>
          <a:xfrm>
            <a:off x="4682880" y="6488280"/>
            <a:ext cx="106200" cy="101160"/>
          </a:xfrm>
          <a:prstGeom prst="ellipse">
            <a:avLst/>
          </a:prstGeom>
          <a:solidFill>
            <a:srgbClr val="cfd06a"/>
          </a:solidFill>
          <a:ln w="12600">
            <a:solidFill>
              <a:srgbClr val="ffffff"/>
            </a:solidFill>
            <a:miter/>
          </a:ln>
        </p:spPr>
      </p:sp>
      <p:sp>
        <p:nvSpPr>
          <p:cNvPr id="602" name="CustomShape 13"/>
          <p:cNvSpPr/>
          <p:nvPr/>
        </p:nvSpPr>
        <p:spPr>
          <a:xfrm>
            <a:off x="-2787840" y="3696480"/>
            <a:ext cx="245196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2.010=&gt;</a:t>
            </a:r>
            <a:r>
              <a:rPr b="1" lang="en-US" sz="1400">
                <a:solidFill>
                  <a:srgbClr val="c8c949"/>
                </a:solidFill>
                <a:latin typeface="Garamond"/>
              </a:rPr>
              <a:t> </a:t>
            </a:r>
            <a:r>
              <a:rPr b="1" lang="en-US" sz="1400">
                <a:solidFill>
                  <a:srgbClr val="e47272"/>
                </a:solidFill>
                <a:latin typeface="Garamond"/>
              </a:rPr>
              <a:t>6.864GWh </a:t>
            </a:r>
            <a:r>
              <a:rPr b="1" lang="en-US" sz="1400">
                <a:solidFill>
                  <a:srgbClr val="7fc67f"/>
                </a:solidFill>
                <a:latin typeface="Garamond"/>
              </a:rPr>
              <a:t>2.111.120.890</a:t>
            </a:r>
            <a:endParaRPr/>
          </a:p>
        </p:txBody>
      </p:sp>
    </p:spTree>
  </p:cSld>
  <p:transition spd="slow">
    <p:fade/>
  </p:transition>
  <p:timing>
    <p:tnLst>
      <p:par>
        <p:cTn id="67" dur="indefinite" restart="never" nodeType="tmRoot">
          <p:childTnLst>
            <p:seq>
              <p:cTn id="68"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603" name="Picture 12" descr=""/>
          <p:cNvPicPr/>
          <p:nvPr/>
        </p:nvPicPr>
        <p:blipFill>
          <a:blip r:embed="rId1"/>
          <a:stretch>
            <a:fillRect/>
          </a:stretch>
        </p:blipFill>
        <p:spPr>
          <a:xfrm>
            <a:off x="0" y="286920"/>
            <a:ext cx="10058040" cy="7309440"/>
          </a:xfrm>
          <a:prstGeom prst="rect">
            <a:avLst/>
          </a:prstGeom>
          <a:ln>
            <a:noFill/>
          </a:ln>
        </p:spPr>
      </p:pic>
      <p:pic>
        <p:nvPicPr>
          <p:cNvPr id="604" name="Picture 13" descr=""/>
          <p:cNvPicPr/>
          <p:nvPr/>
        </p:nvPicPr>
        <p:blipFill>
          <a:blip r:embed="rId2"/>
          <a:stretch>
            <a:fillRect/>
          </a:stretch>
        </p:blipFill>
        <p:spPr>
          <a:xfrm>
            <a:off x="15581520" y="3498840"/>
            <a:ext cx="8716320" cy="6420240"/>
          </a:xfrm>
          <a:prstGeom prst="rect">
            <a:avLst/>
          </a:prstGeom>
          <a:ln>
            <a:noFill/>
          </a:ln>
        </p:spPr>
      </p:pic>
      <p:pic>
        <p:nvPicPr>
          <p:cNvPr id="605" name="Picture 14" descr=""/>
          <p:cNvPicPr/>
          <p:nvPr/>
        </p:nvPicPr>
        <p:blipFill>
          <a:blip r:embed="rId3"/>
          <a:stretch>
            <a:fillRect/>
          </a:stretch>
        </p:blipFill>
        <p:spPr>
          <a:xfrm>
            <a:off x="16615080" y="2939400"/>
            <a:ext cx="8725680" cy="5467680"/>
          </a:xfrm>
          <a:prstGeom prst="rect">
            <a:avLst/>
          </a:prstGeom>
          <a:ln>
            <a:noFill/>
          </a:ln>
        </p:spPr>
      </p:pic>
      <p:pic>
        <p:nvPicPr>
          <p:cNvPr id="606" name="Picture 15" descr=""/>
          <p:cNvPicPr/>
          <p:nvPr/>
        </p:nvPicPr>
        <p:blipFill>
          <a:blip r:embed="rId4"/>
          <a:stretch>
            <a:fillRect/>
          </a:stretch>
        </p:blipFill>
        <p:spPr>
          <a:xfrm>
            <a:off x="13757040" y="4086000"/>
            <a:ext cx="9497520" cy="6991920"/>
          </a:xfrm>
          <a:prstGeom prst="rect">
            <a:avLst/>
          </a:prstGeom>
          <a:ln>
            <a:noFill/>
          </a:ln>
        </p:spPr>
      </p:pic>
      <p:pic>
        <p:nvPicPr>
          <p:cNvPr id="607" name="Picture 16" descr=""/>
          <p:cNvPicPr/>
          <p:nvPr/>
        </p:nvPicPr>
        <p:blipFill>
          <a:blip r:embed="rId5"/>
          <a:stretch>
            <a:fillRect/>
          </a:stretch>
        </p:blipFill>
        <p:spPr>
          <a:xfrm>
            <a:off x="17286120" y="-684000"/>
            <a:ext cx="9116280" cy="7030080"/>
          </a:xfrm>
          <a:prstGeom prst="rect">
            <a:avLst/>
          </a:prstGeom>
          <a:ln>
            <a:noFill/>
          </a:ln>
        </p:spPr>
      </p:pic>
      <p:sp>
        <p:nvSpPr>
          <p:cNvPr id="608" name="CustomShape 1"/>
          <p:cNvSpPr/>
          <p:nvPr/>
        </p:nvSpPr>
        <p:spPr>
          <a:xfrm>
            <a:off x="8127360" y="5996160"/>
            <a:ext cx="106200" cy="101160"/>
          </a:xfrm>
          <a:prstGeom prst="ellipse">
            <a:avLst/>
          </a:prstGeom>
          <a:solidFill>
            <a:srgbClr val="ae694a"/>
          </a:solidFill>
          <a:ln w="12600">
            <a:solidFill>
              <a:srgbClr val="ffffff"/>
            </a:solidFill>
            <a:miter/>
          </a:ln>
        </p:spPr>
      </p:sp>
      <p:sp>
        <p:nvSpPr>
          <p:cNvPr id="609" name="CustomShape 2"/>
          <p:cNvSpPr/>
          <p:nvPr/>
        </p:nvSpPr>
        <p:spPr>
          <a:xfrm>
            <a:off x="8135280" y="6078600"/>
            <a:ext cx="106200" cy="101160"/>
          </a:xfrm>
          <a:prstGeom prst="ellipse">
            <a:avLst/>
          </a:prstGeom>
          <a:solidFill>
            <a:srgbClr val="7fc67f"/>
          </a:solidFill>
          <a:ln w="12600">
            <a:solidFill>
              <a:srgbClr val="ffffff"/>
            </a:solidFill>
            <a:miter/>
          </a:ln>
        </p:spPr>
      </p:sp>
      <p:sp>
        <p:nvSpPr>
          <p:cNvPr id="610" name="CustomShape 3"/>
          <p:cNvSpPr/>
          <p:nvPr/>
        </p:nvSpPr>
        <p:spPr>
          <a:xfrm>
            <a:off x="6577200" y="4971960"/>
            <a:ext cx="245196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2.010=&gt;</a:t>
            </a:r>
            <a:r>
              <a:rPr b="1" lang="en-US" sz="1400">
                <a:solidFill>
                  <a:srgbClr val="c8c949"/>
                </a:solidFill>
                <a:latin typeface="Garamond"/>
              </a:rPr>
              <a:t> </a:t>
            </a:r>
            <a:r>
              <a:rPr b="1" lang="en-US" sz="1400">
                <a:solidFill>
                  <a:srgbClr val="e47272"/>
                </a:solidFill>
                <a:latin typeface="Garamond"/>
              </a:rPr>
              <a:t>6.864GWh </a:t>
            </a:r>
            <a:r>
              <a:rPr b="1" lang="en-US" sz="1400">
                <a:solidFill>
                  <a:srgbClr val="7fc67f"/>
                </a:solidFill>
                <a:latin typeface="Garamond"/>
              </a:rPr>
              <a:t>2.111.120.890</a:t>
            </a:r>
            <a:endParaRPr/>
          </a:p>
        </p:txBody>
      </p:sp>
      <p:sp>
        <p:nvSpPr>
          <p:cNvPr id="611" name="CustomShape 4"/>
          <p:cNvSpPr/>
          <p:nvPr/>
        </p:nvSpPr>
        <p:spPr>
          <a:xfrm>
            <a:off x="8127360" y="5996160"/>
            <a:ext cx="106200" cy="101160"/>
          </a:xfrm>
          <a:prstGeom prst="ellipse">
            <a:avLst/>
          </a:prstGeom>
          <a:solidFill>
            <a:srgbClr val="ae694a"/>
          </a:solidFill>
          <a:ln w="12600">
            <a:solidFill>
              <a:srgbClr val="ffffff"/>
            </a:solidFill>
            <a:miter/>
          </a:ln>
        </p:spPr>
      </p:sp>
      <p:sp>
        <p:nvSpPr>
          <p:cNvPr id="612" name="CustomShape 5"/>
          <p:cNvSpPr/>
          <p:nvPr/>
        </p:nvSpPr>
        <p:spPr>
          <a:xfrm>
            <a:off x="8135280" y="6078600"/>
            <a:ext cx="106200" cy="101160"/>
          </a:xfrm>
          <a:prstGeom prst="ellipse">
            <a:avLst/>
          </a:prstGeom>
          <a:solidFill>
            <a:srgbClr val="7fc67f"/>
          </a:solidFill>
          <a:ln w="12600">
            <a:solidFill>
              <a:srgbClr val="ffffff"/>
            </a:solidFill>
            <a:miter/>
          </a:ln>
        </p:spPr>
      </p:sp>
      <p:sp>
        <p:nvSpPr>
          <p:cNvPr id="613" name="CustomShape 6"/>
          <p:cNvSpPr/>
          <p:nvPr/>
        </p:nvSpPr>
        <p:spPr>
          <a:xfrm>
            <a:off x="8127360" y="5996160"/>
            <a:ext cx="106200" cy="101160"/>
          </a:xfrm>
          <a:prstGeom prst="ellipse">
            <a:avLst/>
          </a:prstGeom>
          <a:solidFill>
            <a:srgbClr val="ae694a"/>
          </a:solidFill>
          <a:ln w="12600">
            <a:solidFill>
              <a:srgbClr val="ffffff"/>
            </a:solidFill>
            <a:miter/>
          </a:ln>
        </p:spPr>
      </p:sp>
      <p:sp>
        <p:nvSpPr>
          <p:cNvPr id="614" name="CustomShape 7"/>
          <p:cNvSpPr/>
          <p:nvPr/>
        </p:nvSpPr>
        <p:spPr>
          <a:xfrm>
            <a:off x="8135280" y="6078600"/>
            <a:ext cx="106200" cy="101160"/>
          </a:xfrm>
          <a:prstGeom prst="ellipse">
            <a:avLst/>
          </a:prstGeom>
          <a:solidFill>
            <a:srgbClr val="7fc67f"/>
          </a:solidFill>
          <a:ln w="12600">
            <a:solidFill>
              <a:srgbClr val="ffffff"/>
            </a:solidFill>
            <a:miter/>
          </a:ln>
        </p:spPr>
      </p:sp>
    </p:spTree>
  </p:cSld>
  <p:transition spd="slow">
    <p:fade/>
  </p:transition>
  <p:timing>
    <p:tnLst>
      <p:par>
        <p:cTn id="69" dur="indefinite" restart="never" nodeType="tmRoot">
          <p:childTnLst>
            <p:seq>
              <p:cTn id="70"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615" name="Picture 12" descr=""/>
          <p:cNvPicPr/>
          <p:nvPr/>
        </p:nvPicPr>
        <p:blipFill>
          <a:blip r:embed="rId1"/>
          <a:stretch>
            <a:fillRect/>
          </a:stretch>
        </p:blipFill>
        <p:spPr>
          <a:xfrm>
            <a:off x="0" y="286920"/>
            <a:ext cx="10058040" cy="7309440"/>
          </a:xfrm>
          <a:prstGeom prst="rect">
            <a:avLst/>
          </a:prstGeom>
          <a:ln>
            <a:noFill/>
          </a:ln>
        </p:spPr>
      </p:pic>
      <p:pic>
        <p:nvPicPr>
          <p:cNvPr id="616" name="Picture 13" descr=""/>
          <p:cNvPicPr/>
          <p:nvPr/>
        </p:nvPicPr>
        <p:blipFill>
          <a:blip r:embed="rId2"/>
          <a:stretch>
            <a:fillRect/>
          </a:stretch>
        </p:blipFill>
        <p:spPr>
          <a:xfrm>
            <a:off x="15581520" y="3498840"/>
            <a:ext cx="8716320" cy="6420240"/>
          </a:xfrm>
          <a:prstGeom prst="rect">
            <a:avLst/>
          </a:prstGeom>
          <a:ln>
            <a:noFill/>
          </a:ln>
        </p:spPr>
      </p:pic>
      <p:pic>
        <p:nvPicPr>
          <p:cNvPr id="617" name="Picture 14" descr=""/>
          <p:cNvPicPr/>
          <p:nvPr/>
        </p:nvPicPr>
        <p:blipFill>
          <a:blip r:embed="rId3"/>
          <a:stretch>
            <a:fillRect/>
          </a:stretch>
        </p:blipFill>
        <p:spPr>
          <a:xfrm>
            <a:off x="16615080" y="2939400"/>
            <a:ext cx="8725680" cy="5467680"/>
          </a:xfrm>
          <a:prstGeom prst="rect">
            <a:avLst/>
          </a:prstGeom>
          <a:ln>
            <a:noFill/>
          </a:ln>
        </p:spPr>
      </p:pic>
      <p:pic>
        <p:nvPicPr>
          <p:cNvPr id="618" name="Picture 15" descr=""/>
          <p:cNvPicPr/>
          <p:nvPr/>
        </p:nvPicPr>
        <p:blipFill>
          <a:blip r:embed="rId4"/>
          <a:stretch>
            <a:fillRect/>
          </a:stretch>
        </p:blipFill>
        <p:spPr>
          <a:xfrm>
            <a:off x="13757040" y="4086000"/>
            <a:ext cx="9497520" cy="6991920"/>
          </a:xfrm>
          <a:prstGeom prst="rect">
            <a:avLst/>
          </a:prstGeom>
          <a:ln>
            <a:noFill/>
          </a:ln>
        </p:spPr>
      </p:pic>
      <p:pic>
        <p:nvPicPr>
          <p:cNvPr id="619" name="Picture 16" descr=""/>
          <p:cNvPicPr/>
          <p:nvPr/>
        </p:nvPicPr>
        <p:blipFill>
          <a:blip r:embed="rId5"/>
          <a:stretch>
            <a:fillRect/>
          </a:stretch>
        </p:blipFill>
        <p:spPr>
          <a:xfrm>
            <a:off x="17286120" y="-684000"/>
            <a:ext cx="9116280" cy="7030080"/>
          </a:xfrm>
          <a:prstGeom prst="rect">
            <a:avLst/>
          </a:prstGeom>
          <a:ln>
            <a:noFill/>
          </a:ln>
        </p:spPr>
      </p:pic>
      <p:sp>
        <p:nvSpPr>
          <p:cNvPr id="620" name="CustomShape 1"/>
          <p:cNvSpPr/>
          <p:nvPr/>
        </p:nvSpPr>
        <p:spPr>
          <a:xfrm>
            <a:off x="6975000" y="4763880"/>
            <a:ext cx="253404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2.010=&gt;</a:t>
            </a:r>
            <a:r>
              <a:rPr b="1" lang="en-US" sz="1400">
                <a:solidFill>
                  <a:srgbClr val="c8c949"/>
                </a:solidFill>
                <a:latin typeface="Garamond"/>
              </a:rPr>
              <a:t> </a:t>
            </a:r>
            <a:r>
              <a:rPr b="1" lang="en-US" sz="1400">
                <a:solidFill>
                  <a:srgbClr val="e47272"/>
                </a:solidFill>
                <a:latin typeface="Garamond"/>
              </a:rPr>
              <a:t>6.864GWh </a:t>
            </a:r>
            <a:r>
              <a:rPr b="1" lang="en-US" sz="1400">
                <a:solidFill>
                  <a:srgbClr val="7fc67f"/>
                </a:solidFill>
                <a:latin typeface="Garamond"/>
              </a:rPr>
              <a:t>2.111.120.890</a:t>
            </a:r>
            <a:endParaRPr/>
          </a:p>
        </p:txBody>
      </p:sp>
      <p:sp>
        <p:nvSpPr>
          <p:cNvPr id="621" name="CustomShape 2"/>
          <p:cNvSpPr/>
          <p:nvPr/>
        </p:nvSpPr>
        <p:spPr>
          <a:xfrm>
            <a:off x="6975000" y="5100840"/>
            <a:ext cx="253404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e47272"/>
                </a:solidFill>
                <a:latin typeface="Garamond"/>
              </a:rPr>
              <a:t>7.570GWh </a:t>
            </a:r>
            <a:r>
              <a:rPr b="1" lang="en-US" sz="1400">
                <a:solidFill>
                  <a:srgbClr val="7fc67f"/>
                </a:solidFill>
                <a:latin typeface="Garamond"/>
              </a:rPr>
              <a:t>2.408.881.576</a:t>
            </a:r>
            <a:endParaRPr/>
          </a:p>
        </p:txBody>
      </p:sp>
      <p:sp>
        <p:nvSpPr>
          <p:cNvPr id="622" name="CustomShape 3"/>
          <p:cNvSpPr/>
          <p:nvPr/>
        </p:nvSpPr>
        <p:spPr>
          <a:xfrm>
            <a:off x="8127360" y="5996160"/>
            <a:ext cx="106200" cy="101160"/>
          </a:xfrm>
          <a:prstGeom prst="ellipse">
            <a:avLst/>
          </a:prstGeom>
          <a:solidFill>
            <a:srgbClr val="ae694a"/>
          </a:solidFill>
          <a:ln w="12600">
            <a:solidFill>
              <a:srgbClr val="ffffff"/>
            </a:solidFill>
            <a:miter/>
          </a:ln>
        </p:spPr>
      </p:sp>
      <p:sp>
        <p:nvSpPr>
          <p:cNvPr id="623" name="CustomShape 4"/>
          <p:cNvSpPr/>
          <p:nvPr/>
        </p:nvSpPr>
        <p:spPr>
          <a:xfrm>
            <a:off x="8135280" y="6078600"/>
            <a:ext cx="106200" cy="101160"/>
          </a:xfrm>
          <a:prstGeom prst="ellipse">
            <a:avLst/>
          </a:prstGeom>
          <a:solidFill>
            <a:srgbClr val="7fc67f"/>
          </a:solidFill>
          <a:ln w="12600">
            <a:solidFill>
              <a:srgbClr val="ffffff"/>
            </a:solidFill>
            <a:miter/>
          </a:ln>
        </p:spPr>
      </p:sp>
      <p:sp>
        <p:nvSpPr>
          <p:cNvPr id="624" name="CustomShape 5"/>
          <p:cNvSpPr/>
          <p:nvPr/>
        </p:nvSpPr>
        <p:spPr>
          <a:xfrm>
            <a:off x="8368560" y="5754960"/>
            <a:ext cx="106200" cy="101160"/>
          </a:xfrm>
          <a:prstGeom prst="ellipse">
            <a:avLst/>
          </a:prstGeom>
          <a:solidFill>
            <a:srgbClr val="ae694a"/>
          </a:solidFill>
          <a:ln w="12600">
            <a:solidFill>
              <a:srgbClr val="ffffff"/>
            </a:solidFill>
            <a:miter/>
          </a:ln>
        </p:spPr>
      </p:sp>
      <p:sp>
        <p:nvSpPr>
          <p:cNvPr id="625" name="CustomShape 6"/>
          <p:cNvSpPr/>
          <p:nvPr/>
        </p:nvSpPr>
        <p:spPr>
          <a:xfrm>
            <a:off x="8368920" y="5527800"/>
            <a:ext cx="106200" cy="101160"/>
          </a:xfrm>
          <a:prstGeom prst="ellipse">
            <a:avLst/>
          </a:prstGeom>
          <a:solidFill>
            <a:srgbClr val="7fc67f"/>
          </a:solidFill>
          <a:ln w="12600">
            <a:solidFill>
              <a:srgbClr val="ffffff"/>
            </a:solidFill>
            <a:miter/>
          </a:ln>
        </p:spPr>
      </p:sp>
      <p:sp>
        <p:nvSpPr>
          <p:cNvPr id="626" name="CustomShape 7"/>
          <p:cNvSpPr/>
          <p:nvPr/>
        </p:nvSpPr>
        <p:spPr>
          <a:xfrm>
            <a:off x="8368560" y="5754960"/>
            <a:ext cx="106200" cy="101160"/>
          </a:xfrm>
          <a:prstGeom prst="ellipse">
            <a:avLst/>
          </a:prstGeom>
          <a:solidFill>
            <a:srgbClr val="ae694a"/>
          </a:solidFill>
          <a:ln w="12600">
            <a:solidFill>
              <a:srgbClr val="ffffff"/>
            </a:solidFill>
            <a:miter/>
          </a:ln>
        </p:spPr>
      </p:sp>
      <p:sp>
        <p:nvSpPr>
          <p:cNvPr id="627" name="CustomShape 8"/>
          <p:cNvSpPr/>
          <p:nvPr/>
        </p:nvSpPr>
        <p:spPr>
          <a:xfrm>
            <a:off x="8368560" y="5531040"/>
            <a:ext cx="106200" cy="101160"/>
          </a:xfrm>
          <a:prstGeom prst="ellipse">
            <a:avLst/>
          </a:prstGeom>
          <a:solidFill>
            <a:srgbClr val="7fc67f"/>
          </a:solidFill>
          <a:ln w="12600">
            <a:solidFill>
              <a:srgbClr val="ffffff"/>
            </a:solidFill>
            <a:miter/>
          </a:ln>
        </p:spPr>
      </p:sp>
    </p:spTree>
  </p:cSld>
  <p:transition spd="slow">
    <p:fade/>
  </p:transition>
  <p:timing>
    <p:tnLst>
      <p:par>
        <p:cTn id="71" dur="indefinite" restart="never" nodeType="tmRoot">
          <p:childTnLst>
            <p:seq>
              <p:cTn id="72"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628" name="Picture 12" descr=""/>
          <p:cNvPicPr/>
          <p:nvPr/>
        </p:nvPicPr>
        <p:blipFill>
          <a:blip r:embed="rId1"/>
          <a:stretch>
            <a:fillRect/>
          </a:stretch>
        </p:blipFill>
        <p:spPr>
          <a:xfrm>
            <a:off x="0" y="286920"/>
            <a:ext cx="10058040" cy="7309440"/>
          </a:xfrm>
          <a:prstGeom prst="rect">
            <a:avLst/>
          </a:prstGeom>
          <a:ln>
            <a:noFill/>
          </a:ln>
        </p:spPr>
      </p:pic>
      <p:pic>
        <p:nvPicPr>
          <p:cNvPr id="629" name="Picture 13" descr=""/>
          <p:cNvPicPr/>
          <p:nvPr/>
        </p:nvPicPr>
        <p:blipFill>
          <a:blip r:embed="rId2"/>
          <a:stretch>
            <a:fillRect/>
          </a:stretch>
        </p:blipFill>
        <p:spPr>
          <a:xfrm>
            <a:off x="15581520" y="3498840"/>
            <a:ext cx="8716320" cy="6420240"/>
          </a:xfrm>
          <a:prstGeom prst="rect">
            <a:avLst/>
          </a:prstGeom>
          <a:ln>
            <a:noFill/>
          </a:ln>
        </p:spPr>
      </p:pic>
      <p:pic>
        <p:nvPicPr>
          <p:cNvPr id="630" name="Picture 14" descr=""/>
          <p:cNvPicPr/>
          <p:nvPr/>
        </p:nvPicPr>
        <p:blipFill>
          <a:blip r:embed="rId3"/>
          <a:stretch>
            <a:fillRect/>
          </a:stretch>
        </p:blipFill>
        <p:spPr>
          <a:xfrm>
            <a:off x="16615080" y="2939400"/>
            <a:ext cx="8725680" cy="5467680"/>
          </a:xfrm>
          <a:prstGeom prst="rect">
            <a:avLst/>
          </a:prstGeom>
          <a:ln>
            <a:noFill/>
          </a:ln>
        </p:spPr>
      </p:pic>
      <p:pic>
        <p:nvPicPr>
          <p:cNvPr id="631" name="Picture 15" descr=""/>
          <p:cNvPicPr/>
          <p:nvPr/>
        </p:nvPicPr>
        <p:blipFill>
          <a:blip r:embed="rId4"/>
          <a:stretch>
            <a:fillRect/>
          </a:stretch>
        </p:blipFill>
        <p:spPr>
          <a:xfrm>
            <a:off x="13757040" y="4086000"/>
            <a:ext cx="9497520" cy="6991920"/>
          </a:xfrm>
          <a:prstGeom prst="rect">
            <a:avLst/>
          </a:prstGeom>
          <a:ln>
            <a:noFill/>
          </a:ln>
        </p:spPr>
      </p:pic>
      <p:pic>
        <p:nvPicPr>
          <p:cNvPr id="632" name="Picture 16" descr=""/>
          <p:cNvPicPr/>
          <p:nvPr/>
        </p:nvPicPr>
        <p:blipFill>
          <a:blip r:embed="rId5"/>
          <a:stretch>
            <a:fillRect/>
          </a:stretch>
        </p:blipFill>
        <p:spPr>
          <a:xfrm>
            <a:off x="17286120" y="-684000"/>
            <a:ext cx="9116280" cy="7030080"/>
          </a:xfrm>
          <a:prstGeom prst="rect">
            <a:avLst/>
          </a:prstGeom>
          <a:ln>
            <a:noFill/>
          </a:ln>
        </p:spPr>
      </p:pic>
      <p:sp>
        <p:nvSpPr>
          <p:cNvPr id="633" name="CustomShape 1"/>
          <p:cNvSpPr/>
          <p:nvPr/>
        </p:nvSpPr>
        <p:spPr>
          <a:xfrm>
            <a:off x="8608320" y="5856480"/>
            <a:ext cx="106200" cy="101160"/>
          </a:xfrm>
          <a:prstGeom prst="ellipse">
            <a:avLst/>
          </a:prstGeom>
          <a:solidFill>
            <a:srgbClr val="ae694a"/>
          </a:solidFill>
          <a:ln w="12600">
            <a:solidFill>
              <a:srgbClr val="ffffff"/>
            </a:solidFill>
            <a:miter/>
          </a:ln>
        </p:spPr>
      </p:sp>
      <p:sp>
        <p:nvSpPr>
          <p:cNvPr id="634" name="CustomShape 2"/>
          <p:cNvSpPr/>
          <p:nvPr/>
        </p:nvSpPr>
        <p:spPr>
          <a:xfrm>
            <a:off x="8135280" y="6078600"/>
            <a:ext cx="106200" cy="101160"/>
          </a:xfrm>
          <a:prstGeom prst="ellipse">
            <a:avLst/>
          </a:prstGeom>
          <a:solidFill>
            <a:srgbClr val="7fc67f"/>
          </a:solidFill>
          <a:ln w="12600">
            <a:solidFill>
              <a:srgbClr val="ffffff"/>
            </a:solidFill>
            <a:miter/>
          </a:ln>
        </p:spPr>
      </p:sp>
      <p:sp>
        <p:nvSpPr>
          <p:cNvPr id="635" name="CustomShape 3"/>
          <p:cNvSpPr/>
          <p:nvPr/>
        </p:nvSpPr>
        <p:spPr>
          <a:xfrm>
            <a:off x="8368560" y="5754960"/>
            <a:ext cx="106200" cy="101160"/>
          </a:xfrm>
          <a:prstGeom prst="ellipse">
            <a:avLst/>
          </a:prstGeom>
          <a:solidFill>
            <a:srgbClr val="ae694a"/>
          </a:solidFill>
          <a:ln w="12600">
            <a:solidFill>
              <a:srgbClr val="ffffff"/>
            </a:solidFill>
            <a:miter/>
          </a:ln>
        </p:spPr>
      </p:sp>
      <p:sp>
        <p:nvSpPr>
          <p:cNvPr id="636" name="CustomShape 4"/>
          <p:cNvSpPr/>
          <p:nvPr/>
        </p:nvSpPr>
        <p:spPr>
          <a:xfrm>
            <a:off x="8368920" y="5527800"/>
            <a:ext cx="106200" cy="101160"/>
          </a:xfrm>
          <a:prstGeom prst="ellipse">
            <a:avLst/>
          </a:prstGeom>
          <a:solidFill>
            <a:srgbClr val="7fc67f"/>
          </a:solidFill>
          <a:ln w="12600">
            <a:solidFill>
              <a:srgbClr val="ffffff"/>
            </a:solidFill>
            <a:miter/>
          </a:ln>
        </p:spPr>
      </p:sp>
      <p:sp>
        <p:nvSpPr>
          <p:cNvPr id="637" name="CustomShape 5"/>
          <p:cNvSpPr/>
          <p:nvPr/>
        </p:nvSpPr>
        <p:spPr>
          <a:xfrm>
            <a:off x="8135280" y="6000120"/>
            <a:ext cx="106200" cy="101160"/>
          </a:xfrm>
          <a:prstGeom prst="ellipse">
            <a:avLst/>
          </a:prstGeom>
          <a:solidFill>
            <a:srgbClr val="ae694a"/>
          </a:solidFill>
          <a:ln w="12600">
            <a:solidFill>
              <a:srgbClr val="ffffff"/>
            </a:solidFill>
            <a:miter/>
          </a:ln>
        </p:spPr>
      </p:sp>
      <p:sp>
        <p:nvSpPr>
          <p:cNvPr id="638" name="CustomShape 6"/>
          <p:cNvSpPr/>
          <p:nvPr/>
        </p:nvSpPr>
        <p:spPr>
          <a:xfrm>
            <a:off x="8608320" y="5783400"/>
            <a:ext cx="106200" cy="101160"/>
          </a:xfrm>
          <a:prstGeom prst="ellipse">
            <a:avLst/>
          </a:prstGeom>
          <a:solidFill>
            <a:srgbClr val="7fc67f"/>
          </a:solidFill>
          <a:ln w="12600">
            <a:solidFill>
              <a:srgbClr val="ffffff"/>
            </a:solidFill>
            <a:miter/>
          </a:ln>
        </p:spPr>
      </p:sp>
      <p:sp>
        <p:nvSpPr>
          <p:cNvPr id="639" name="CustomShape 7"/>
          <p:cNvSpPr/>
          <p:nvPr/>
        </p:nvSpPr>
        <p:spPr>
          <a:xfrm>
            <a:off x="6941520" y="4338360"/>
            <a:ext cx="253404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2.010=&gt;</a:t>
            </a:r>
            <a:r>
              <a:rPr b="1" lang="en-US" sz="1400">
                <a:solidFill>
                  <a:srgbClr val="c8c949"/>
                </a:solidFill>
                <a:latin typeface="Garamond"/>
              </a:rPr>
              <a:t> </a:t>
            </a:r>
            <a:r>
              <a:rPr b="1" lang="en-US" sz="1400">
                <a:solidFill>
                  <a:srgbClr val="e47272"/>
                </a:solidFill>
                <a:latin typeface="Garamond"/>
              </a:rPr>
              <a:t>6.864GWh </a:t>
            </a:r>
            <a:r>
              <a:rPr b="1" lang="en-US" sz="1400">
                <a:solidFill>
                  <a:srgbClr val="7fc67f"/>
                </a:solidFill>
                <a:latin typeface="Garamond"/>
              </a:rPr>
              <a:t>2.111.120.890</a:t>
            </a:r>
            <a:endParaRPr/>
          </a:p>
        </p:txBody>
      </p:sp>
      <p:sp>
        <p:nvSpPr>
          <p:cNvPr id="640" name="CustomShape 8"/>
          <p:cNvSpPr/>
          <p:nvPr/>
        </p:nvSpPr>
        <p:spPr>
          <a:xfrm>
            <a:off x="6941520" y="4675680"/>
            <a:ext cx="253404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e47272"/>
                </a:solidFill>
                <a:latin typeface="Garamond"/>
              </a:rPr>
              <a:t>7.570GWh </a:t>
            </a:r>
            <a:r>
              <a:rPr b="1" lang="en-US" sz="1400">
                <a:solidFill>
                  <a:srgbClr val="7fc67f"/>
                </a:solidFill>
                <a:latin typeface="Garamond"/>
              </a:rPr>
              <a:t>2.408.881.576</a:t>
            </a:r>
            <a:endParaRPr/>
          </a:p>
        </p:txBody>
      </p:sp>
      <p:sp>
        <p:nvSpPr>
          <p:cNvPr id="641" name="CustomShape 9"/>
          <p:cNvSpPr/>
          <p:nvPr/>
        </p:nvSpPr>
        <p:spPr>
          <a:xfrm>
            <a:off x="6941520" y="5023080"/>
            <a:ext cx="253404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e47272"/>
                </a:solidFill>
                <a:latin typeface="Garamond"/>
              </a:rPr>
              <a:t>8.222GWh </a:t>
            </a:r>
            <a:r>
              <a:rPr b="1" lang="en-US" sz="1400">
                <a:solidFill>
                  <a:srgbClr val="7fc67f"/>
                </a:solidFill>
                <a:latin typeface="Garamond"/>
              </a:rPr>
              <a:t>2.634.406.808</a:t>
            </a:r>
            <a:endParaRPr/>
          </a:p>
        </p:txBody>
      </p:sp>
    </p:spTree>
  </p:cSld>
  <p:transition spd="slow">
    <p:fade/>
  </p:transition>
  <p:timing>
    <p:tnLst>
      <p:par>
        <p:cTn id="73" dur="indefinite" restart="never" nodeType="tmRoot">
          <p:childTnLst>
            <p:seq>
              <p:cTn id="74"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642" name="Picture 12" descr=""/>
          <p:cNvPicPr/>
          <p:nvPr/>
        </p:nvPicPr>
        <p:blipFill>
          <a:blip r:embed="rId1"/>
          <a:stretch>
            <a:fillRect/>
          </a:stretch>
        </p:blipFill>
        <p:spPr>
          <a:xfrm>
            <a:off x="13196520" y="-3654720"/>
            <a:ext cx="10058040" cy="7309440"/>
          </a:xfrm>
          <a:prstGeom prst="rect">
            <a:avLst/>
          </a:prstGeom>
          <a:ln>
            <a:noFill/>
          </a:ln>
        </p:spPr>
      </p:pic>
      <p:pic>
        <p:nvPicPr>
          <p:cNvPr id="643" name="Picture 13" descr=""/>
          <p:cNvPicPr/>
          <p:nvPr/>
        </p:nvPicPr>
        <p:blipFill>
          <a:blip r:embed="rId2"/>
          <a:stretch>
            <a:fillRect/>
          </a:stretch>
        </p:blipFill>
        <p:spPr>
          <a:xfrm>
            <a:off x="0" y="195840"/>
            <a:ext cx="10019160" cy="7380000"/>
          </a:xfrm>
          <a:prstGeom prst="rect">
            <a:avLst/>
          </a:prstGeom>
          <a:ln>
            <a:noFill/>
          </a:ln>
        </p:spPr>
      </p:pic>
      <p:pic>
        <p:nvPicPr>
          <p:cNvPr id="644" name="Picture 14" descr=""/>
          <p:cNvPicPr/>
          <p:nvPr/>
        </p:nvPicPr>
        <p:blipFill>
          <a:blip r:embed="rId3"/>
          <a:stretch>
            <a:fillRect/>
          </a:stretch>
        </p:blipFill>
        <p:spPr>
          <a:xfrm>
            <a:off x="14528880" y="-974520"/>
            <a:ext cx="8725680" cy="5467680"/>
          </a:xfrm>
          <a:prstGeom prst="rect">
            <a:avLst/>
          </a:prstGeom>
          <a:ln>
            <a:noFill/>
          </a:ln>
        </p:spPr>
      </p:pic>
      <p:pic>
        <p:nvPicPr>
          <p:cNvPr id="645" name="Picture 15" descr=""/>
          <p:cNvPicPr/>
          <p:nvPr/>
        </p:nvPicPr>
        <p:blipFill>
          <a:blip r:embed="rId4"/>
          <a:stretch>
            <a:fillRect/>
          </a:stretch>
        </p:blipFill>
        <p:spPr>
          <a:xfrm>
            <a:off x="13757040" y="4086000"/>
            <a:ext cx="9497520" cy="6991920"/>
          </a:xfrm>
          <a:prstGeom prst="rect">
            <a:avLst/>
          </a:prstGeom>
          <a:ln>
            <a:noFill/>
          </a:ln>
        </p:spPr>
      </p:pic>
      <p:pic>
        <p:nvPicPr>
          <p:cNvPr id="646" name="Picture 16" descr=""/>
          <p:cNvPicPr/>
          <p:nvPr/>
        </p:nvPicPr>
        <p:blipFill>
          <a:blip r:embed="rId5"/>
          <a:stretch>
            <a:fillRect/>
          </a:stretch>
        </p:blipFill>
        <p:spPr>
          <a:xfrm>
            <a:off x="23158440" y="-2816280"/>
            <a:ext cx="9116280" cy="7030080"/>
          </a:xfrm>
          <a:prstGeom prst="rect">
            <a:avLst/>
          </a:prstGeom>
          <a:ln>
            <a:noFill/>
          </a:ln>
        </p:spPr>
      </p:pic>
      <p:sp>
        <p:nvSpPr>
          <p:cNvPr id="647" name="CustomShape 1"/>
          <p:cNvSpPr/>
          <p:nvPr/>
        </p:nvSpPr>
        <p:spPr>
          <a:xfrm>
            <a:off x="-16629120" y="3654720"/>
            <a:ext cx="917280" cy="819720"/>
          </a:xfrm>
          <a:prstGeom prst="rect">
            <a:avLst/>
          </a:prstGeom>
          <a:noFill/>
          <a:ln>
            <a:noFill/>
          </a:ln>
        </p:spPr>
        <p:txBody>
          <a:bodyPr lIns="90000" rIns="90000" tIns="45000" bIns="45000"/>
          <a:p>
            <a:pPr>
              <a:lnSpc>
                <a:spcPct val="100000"/>
              </a:lnSpc>
            </a:pPr>
            <a:r>
              <a:rPr b="1" lang="en-US" sz="1200">
                <a:solidFill>
                  <a:srgbClr val="e47171"/>
                </a:solidFill>
                <a:latin typeface="Garamond"/>
              </a:rPr>
              <a:t>2.012</a:t>
            </a:r>
            <a:r>
              <a:rPr b="1" lang="en-US" sz="1200">
                <a:solidFill>
                  <a:srgbClr val="e47171"/>
                </a:solidFill>
                <a:latin typeface="Garamond"/>
              </a:rPr>
              <a:t>
</a:t>
            </a:r>
            <a:r>
              <a:rPr b="1" lang="en-US" sz="1200">
                <a:solidFill>
                  <a:srgbClr val="e47171"/>
                </a:solidFill>
                <a:latin typeface="Garamond"/>
              </a:rPr>
              <a:t>8,6%</a:t>
            </a:r>
            <a:r>
              <a:rPr b="1" lang="en-US" sz="1200">
                <a:solidFill>
                  <a:srgbClr val="e47171"/>
                </a:solidFill>
                <a:latin typeface="Garamond"/>
              </a:rPr>
              <a:t>
</a:t>
            </a:r>
            <a:r>
              <a:rPr b="1" lang="en-US" sz="1200">
                <a:solidFill>
                  <a:srgbClr val="e47171"/>
                </a:solidFill>
                <a:latin typeface="Garamond"/>
              </a:rPr>
              <a:t>8.222GWh</a:t>
            </a:r>
            <a:endParaRPr/>
          </a:p>
        </p:txBody>
      </p:sp>
      <p:sp>
        <p:nvSpPr>
          <p:cNvPr id="648" name="CustomShape 2"/>
          <p:cNvSpPr/>
          <p:nvPr/>
        </p:nvSpPr>
        <p:spPr>
          <a:xfrm>
            <a:off x="-14565240" y="5099400"/>
            <a:ext cx="106200" cy="101160"/>
          </a:xfrm>
          <a:prstGeom prst="ellipse">
            <a:avLst/>
          </a:prstGeom>
          <a:solidFill>
            <a:srgbClr val="ae694a"/>
          </a:solidFill>
          <a:ln w="12600">
            <a:solidFill>
              <a:srgbClr val="ffffff"/>
            </a:solidFill>
            <a:miter/>
          </a:ln>
        </p:spPr>
      </p:sp>
      <p:sp>
        <p:nvSpPr>
          <p:cNvPr id="649" name="CustomShape 3"/>
          <p:cNvSpPr/>
          <p:nvPr/>
        </p:nvSpPr>
        <p:spPr>
          <a:xfrm>
            <a:off x="-15766200" y="3654720"/>
            <a:ext cx="1088280" cy="819720"/>
          </a:xfrm>
          <a:prstGeom prst="rect">
            <a:avLst/>
          </a:prstGeom>
          <a:noFill/>
          <a:ln>
            <a:noFill/>
          </a:ln>
        </p:spPr>
        <p:txBody>
          <a:bodyPr lIns="90000" rIns="90000" tIns="45000" bIns="45000"/>
          <a:p>
            <a:pPr>
              <a:lnSpc>
                <a:spcPct val="100000"/>
              </a:lnSpc>
            </a:pPr>
            <a:r>
              <a:rPr b="1" lang="en-US" sz="1200">
                <a:solidFill>
                  <a:srgbClr val="7fc67f"/>
                </a:solidFill>
                <a:latin typeface="Garamond"/>
              </a:rPr>
              <a:t>2.012</a:t>
            </a:r>
            <a:r>
              <a:rPr b="1" lang="en-US" sz="1200">
                <a:solidFill>
                  <a:srgbClr val="7fc67f"/>
                </a:solidFill>
                <a:latin typeface="Garamond"/>
              </a:rPr>
              <a:t>
</a:t>
            </a:r>
            <a:r>
              <a:rPr b="1" lang="en-US" sz="1200">
                <a:solidFill>
                  <a:srgbClr val="7fc67f"/>
                </a:solidFill>
                <a:latin typeface="Garamond"/>
              </a:rPr>
              <a:t>9,3%</a:t>
            </a:r>
            <a:r>
              <a:rPr b="1" lang="en-US" sz="1200">
                <a:solidFill>
                  <a:srgbClr val="7fc67f"/>
                </a:solidFill>
                <a:latin typeface="Garamond"/>
              </a:rPr>
              <a:t>
</a:t>
            </a:r>
            <a:r>
              <a:rPr b="1" lang="en-US" sz="1200">
                <a:solidFill>
                  <a:srgbClr val="7fc67f"/>
                </a:solidFill>
                <a:latin typeface="Garamond"/>
              </a:rPr>
              <a:t>2.634.406.808</a:t>
            </a:r>
            <a:endParaRPr/>
          </a:p>
        </p:txBody>
      </p:sp>
      <p:sp>
        <p:nvSpPr>
          <p:cNvPr id="650" name="CustomShape 4"/>
          <p:cNvSpPr/>
          <p:nvPr/>
        </p:nvSpPr>
        <p:spPr>
          <a:xfrm>
            <a:off x="-14555160" y="4997880"/>
            <a:ext cx="106200" cy="101160"/>
          </a:xfrm>
          <a:prstGeom prst="ellipse">
            <a:avLst/>
          </a:prstGeom>
          <a:solidFill>
            <a:srgbClr val="7fc67f"/>
          </a:solidFill>
          <a:ln w="12600">
            <a:solidFill>
              <a:srgbClr val="ffffff"/>
            </a:solidFill>
            <a:miter/>
          </a:ln>
        </p:spPr>
      </p:sp>
      <p:sp>
        <p:nvSpPr>
          <p:cNvPr id="651" name="CustomShape 5"/>
          <p:cNvSpPr/>
          <p:nvPr/>
        </p:nvSpPr>
        <p:spPr>
          <a:xfrm>
            <a:off x="-1411920" y="5821560"/>
            <a:ext cx="106200" cy="101160"/>
          </a:xfrm>
          <a:prstGeom prst="ellipse">
            <a:avLst/>
          </a:prstGeom>
          <a:solidFill>
            <a:srgbClr val="427aae"/>
          </a:solidFill>
          <a:ln w="12600">
            <a:solidFill>
              <a:srgbClr val="ffffff"/>
            </a:solidFill>
            <a:miter/>
          </a:ln>
        </p:spPr>
      </p:sp>
      <p:sp>
        <p:nvSpPr>
          <p:cNvPr id="652" name="CustomShape 6"/>
          <p:cNvSpPr/>
          <p:nvPr/>
        </p:nvSpPr>
        <p:spPr>
          <a:xfrm>
            <a:off x="-1634040" y="3848040"/>
            <a:ext cx="120060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2.007=&gt;</a:t>
            </a:r>
            <a:r>
              <a:rPr b="1" lang="en-US" sz="1400">
                <a:solidFill>
                  <a:srgbClr val="c8c949"/>
                </a:solidFill>
                <a:latin typeface="Garamond"/>
              </a:rPr>
              <a:t> </a:t>
            </a:r>
            <a:r>
              <a:rPr b="1" lang="en-US" sz="1400">
                <a:solidFill>
                  <a:srgbClr val="1c5f9e"/>
                </a:solidFill>
                <a:latin typeface="Garamond"/>
              </a:rPr>
              <a:t>48.651</a:t>
            </a:r>
            <a:endParaRPr/>
          </a:p>
        </p:txBody>
      </p:sp>
      <p:sp>
        <p:nvSpPr>
          <p:cNvPr id="653" name="CustomShape 7"/>
          <p:cNvSpPr/>
          <p:nvPr/>
        </p:nvSpPr>
        <p:spPr>
          <a:xfrm>
            <a:off x="-1411920" y="5821560"/>
            <a:ext cx="106200" cy="101160"/>
          </a:xfrm>
          <a:prstGeom prst="ellipse">
            <a:avLst/>
          </a:prstGeom>
          <a:solidFill>
            <a:srgbClr val="427aae"/>
          </a:solidFill>
          <a:ln w="12600">
            <a:solidFill>
              <a:srgbClr val="ffffff"/>
            </a:solidFill>
            <a:miter/>
          </a:ln>
        </p:spPr>
      </p:sp>
      <p:sp>
        <p:nvSpPr>
          <p:cNvPr id="654" name="CustomShape 8"/>
          <p:cNvSpPr/>
          <p:nvPr/>
        </p:nvSpPr>
        <p:spPr>
          <a:xfrm>
            <a:off x="-1411920" y="5822280"/>
            <a:ext cx="106200" cy="101160"/>
          </a:xfrm>
          <a:prstGeom prst="ellipse">
            <a:avLst/>
          </a:prstGeom>
          <a:solidFill>
            <a:srgbClr val="427aae"/>
          </a:solidFill>
          <a:ln w="12600">
            <a:solidFill>
              <a:srgbClr val="ffffff"/>
            </a:solidFill>
            <a:miter/>
          </a:ln>
        </p:spPr>
      </p:sp>
      <p:sp>
        <p:nvSpPr>
          <p:cNvPr id="655" name="CustomShape 9"/>
          <p:cNvSpPr/>
          <p:nvPr/>
        </p:nvSpPr>
        <p:spPr>
          <a:xfrm>
            <a:off x="-1634040" y="4185720"/>
            <a:ext cx="120060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2.008=&gt;</a:t>
            </a:r>
            <a:r>
              <a:rPr b="1" lang="en-US" sz="1400">
                <a:solidFill>
                  <a:srgbClr val="c8c949"/>
                </a:solidFill>
                <a:latin typeface="Garamond"/>
              </a:rPr>
              <a:t> </a:t>
            </a:r>
            <a:r>
              <a:rPr b="1" lang="en-US" sz="1400">
                <a:solidFill>
                  <a:srgbClr val="1c5f9e"/>
                </a:solidFill>
                <a:latin typeface="Garamond"/>
              </a:rPr>
              <a:t>20.838</a:t>
            </a:r>
            <a:endParaRPr/>
          </a:p>
        </p:txBody>
      </p:sp>
      <p:sp>
        <p:nvSpPr>
          <p:cNvPr id="656" name="CustomShape 10"/>
          <p:cNvSpPr/>
          <p:nvPr/>
        </p:nvSpPr>
        <p:spPr>
          <a:xfrm>
            <a:off x="-1634040" y="4523400"/>
            <a:ext cx="120060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2.009=&gt;</a:t>
            </a:r>
            <a:r>
              <a:rPr b="1" lang="en-US" sz="1400">
                <a:solidFill>
                  <a:srgbClr val="c8c949"/>
                </a:solidFill>
                <a:latin typeface="Garamond"/>
              </a:rPr>
              <a:t> </a:t>
            </a:r>
            <a:r>
              <a:rPr b="1" lang="en-US" sz="1400">
                <a:solidFill>
                  <a:srgbClr val="1c5f9e"/>
                </a:solidFill>
                <a:latin typeface="Garamond"/>
              </a:rPr>
              <a:t>119.915</a:t>
            </a:r>
            <a:endParaRPr/>
          </a:p>
        </p:txBody>
      </p:sp>
      <p:sp>
        <p:nvSpPr>
          <p:cNvPr id="657" name="CustomShape 11"/>
          <p:cNvSpPr/>
          <p:nvPr/>
        </p:nvSpPr>
        <p:spPr>
          <a:xfrm>
            <a:off x="-1634040" y="4864680"/>
            <a:ext cx="120060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1c5f9e"/>
                </a:solidFill>
                <a:latin typeface="Garamond"/>
              </a:rPr>
              <a:t>42.263</a:t>
            </a:r>
            <a:endParaRPr/>
          </a:p>
        </p:txBody>
      </p:sp>
      <p:sp>
        <p:nvSpPr>
          <p:cNvPr id="658" name="CustomShape 12"/>
          <p:cNvSpPr/>
          <p:nvPr/>
        </p:nvSpPr>
        <p:spPr>
          <a:xfrm>
            <a:off x="-1411920" y="5821200"/>
            <a:ext cx="106200" cy="101160"/>
          </a:xfrm>
          <a:prstGeom prst="ellipse">
            <a:avLst/>
          </a:prstGeom>
          <a:solidFill>
            <a:srgbClr val="427aae"/>
          </a:solidFill>
          <a:ln w="12600">
            <a:solidFill>
              <a:srgbClr val="ffffff"/>
            </a:solidFill>
            <a:miter/>
          </a:ln>
        </p:spPr>
      </p:sp>
    </p:spTree>
  </p:cSld>
  <p:transition spd="slow">
    <p:fade/>
  </p:transition>
  <p:timing>
    <p:tnLst>
      <p:par>
        <p:cTn id="75" dur="indefinite" restart="never" nodeType="tmRoot">
          <p:childTnLst>
            <p:seq>
              <p:cTn id="76"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659" name="Picture 12" descr=""/>
          <p:cNvPicPr/>
          <p:nvPr/>
        </p:nvPicPr>
        <p:blipFill>
          <a:blip r:embed="rId1"/>
          <a:stretch>
            <a:fillRect/>
          </a:stretch>
        </p:blipFill>
        <p:spPr>
          <a:xfrm>
            <a:off x="13196520" y="-3654720"/>
            <a:ext cx="10058040" cy="7309440"/>
          </a:xfrm>
          <a:prstGeom prst="rect">
            <a:avLst/>
          </a:prstGeom>
          <a:ln>
            <a:noFill/>
          </a:ln>
        </p:spPr>
      </p:pic>
      <p:pic>
        <p:nvPicPr>
          <p:cNvPr id="660" name="Picture 13" descr=""/>
          <p:cNvPicPr/>
          <p:nvPr/>
        </p:nvPicPr>
        <p:blipFill>
          <a:blip r:embed="rId2"/>
          <a:stretch>
            <a:fillRect/>
          </a:stretch>
        </p:blipFill>
        <p:spPr>
          <a:xfrm>
            <a:off x="0" y="195840"/>
            <a:ext cx="10019160" cy="7380000"/>
          </a:xfrm>
          <a:prstGeom prst="rect">
            <a:avLst/>
          </a:prstGeom>
          <a:ln>
            <a:noFill/>
          </a:ln>
        </p:spPr>
      </p:pic>
      <p:pic>
        <p:nvPicPr>
          <p:cNvPr id="661" name="Picture 14" descr=""/>
          <p:cNvPicPr/>
          <p:nvPr/>
        </p:nvPicPr>
        <p:blipFill>
          <a:blip r:embed="rId3"/>
          <a:stretch>
            <a:fillRect/>
          </a:stretch>
        </p:blipFill>
        <p:spPr>
          <a:xfrm>
            <a:off x="14528880" y="-974520"/>
            <a:ext cx="8725680" cy="5467680"/>
          </a:xfrm>
          <a:prstGeom prst="rect">
            <a:avLst/>
          </a:prstGeom>
          <a:ln>
            <a:noFill/>
          </a:ln>
        </p:spPr>
      </p:pic>
      <p:pic>
        <p:nvPicPr>
          <p:cNvPr id="662" name="Picture 15" descr=""/>
          <p:cNvPicPr/>
          <p:nvPr/>
        </p:nvPicPr>
        <p:blipFill>
          <a:blip r:embed="rId4"/>
          <a:stretch>
            <a:fillRect/>
          </a:stretch>
        </p:blipFill>
        <p:spPr>
          <a:xfrm>
            <a:off x="13757040" y="4086000"/>
            <a:ext cx="9497520" cy="6991920"/>
          </a:xfrm>
          <a:prstGeom prst="rect">
            <a:avLst/>
          </a:prstGeom>
          <a:ln>
            <a:noFill/>
          </a:ln>
        </p:spPr>
      </p:pic>
      <p:pic>
        <p:nvPicPr>
          <p:cNvPr id="663" name="Picture 16" descr=""/>
          <p:cNvPicPr/>
          <p:nvPr/>
        </p:nvPicPr>
        <p:blipFill>
          <a:blip r:embed="rId5"/>
          <a:stretch>
            <a:fillRect/>
          </a:stretch>
        </p:blipFill>
        <p:spPr>
          <a:xfrm>
            <a:off x="23158440" y="-2816280"/>
            <a:ext cx="9116280" cy="7030080"/>
          </a:xfrm>
          <a:prstGeom prst="rect">
            <a:avLst/>
          </a:prstGeom>
          <a:ln>
            <a:noFill/>
          </a:ln>
        </p:spPr>
      </p:pic>
      <p:sp>
        <p:nvSpPr>
          <p:cNvPr id="664" name="CustomShape 1"/>
          <p:cNvSpPr/>
          <p:nvPr/>
        </p:nvSpPr>
        <p:spPr>
          <a:xfrm>
            <a:off x="-16629120" y="3654720"/>
            <a:ext cx="917280" cy="819720"/>
          </a:xfrm>
          <a:prstGeom prst="rect">
            <a:avLst/>
          </a:prstGeom>
          <a:noFill/>
          <a:ln>
            <a:noFill/>
          </a:ln>
        </p:spPr>
        <p:txBody>
          <a:bodyPr lIns="90000" rIns="90000" tIns="45000" bIns="45000"/>
          <a:p>
            <a:pPr>
              <a:lnSpc>
                <a:spcPct val="100000"/>
              </a:lnSpc>
            </a:pPr>
            <a:r>
              <a:rPr b="1" lang="en-US" sz="1200">
                <a:solidFill>
                  <a:srgbClr val="e47171"/>
                </a:solidFill>
                <a:latin typeface="Garamond"/>
              </a:rPr>
              <a:t>2.012</a:t>
            </a:r>
            <a:r>
              <a:rPr b="1" lang="en-US" sz="1200">
                <a:solidFill>
                  <a:srgbClr val="e47171"/>
                </a:solidFill>
                <a:latin typeface="Garamond"/>
              </a:rPr>
              <a:t>
</a:t>
            </a:r>
            <a:r>
              <a:rPr b="1" lang="en-US" sz="1200">
                <a:solidFill>
                  <a:srgbClr val="e47171"/>
                </a:solidFill>
                <a:latin typeface="Garamond"/>
              </a:rPr>
              <a:t>8,6%</a:t>
            </a:r>
            <a:r>
              <a:rPr b="1" lang="en-US" sz="1200">
                <a:solidFill>
                  <a:srgbClr val="e47171"/>
                </a:solidFill>
                <a:latin typeface="Garamond"/>
              </a:rPr>
              <a:t>
</a:t>
            </a:r>
            <a:r>
              <a:rPr b="1" lang="en-US" sz="1200">
                <a:solidFill>
                  <a:srgbClr val="e47171"/>
                </a:solidFill>
                <a:latin typeface="Garamond"/>
              </a:rPr>
              <a:t>8.222GWh</a:t>
            </a:r>
            <a:endParaRPr/>
          </a:p>
        </p:txBody>
      </p:sp>
      <p:sp>
        <p:nvSpPr>
          <p:cNvPr id="665" name="CustomShape 2"/>
          <p:cNvSpPr/>
          <p:nvPr/>
        </p:nvSpPr>
        <p:spPr>
          <a:xfrm>
            <a:off x="-14565240" y="5099400"/>
            <a:ext cx="106200" cy="101160"/>
          </a:xfrm>
          <a:prstGeom prst="ellipse">
            <a:avLst/>
          </a:prstGeom>
          <a:solidFill>
            <a:srgbClr val="ae694a"/>
          </a:solidFill>
          <a:ln w="12600">
            <a:solidFill>
              <a:srgbClr val="ffffff"/>
            </a:solidFill>
            <a:miter/>
          </a:ln>
        </p:spPr>
      </p:sp>
      <p:sp>
        <p:nvSpPr>
          <p:cNvPr id="666" name="CustomShape 3"/>
          <p:cNvSpPr/>
          <p:nvPr/>
        </p:nvSpPr>
        <p:spPr>
          <a:xfrm>
            <a:off x="-15766200" y="3654720"/>
            <a:ext cx="1088280" cy="819720"/>
          </a:xfrm>
          <a:prstGeom prst="rect">
            <a:avLst/>
          </a:prstGeom>
          <a:noFill/>
          <a:ln>
            <a:noFill/>
          </a:ln>
        </p:spPr>
        <p:txBody>
          <a:bodyPr lIns="90000" rIns="90000" tIns="45000" bIns="45000"/>
          <a:p>
            <a:pPr>
              <a:lnSpc>
                <a:spcPct val="100000"/>
              </a:lnSpc>
            </a:pPr>
            <a:r>
              <a:rPr b="1" lang="en-US" sz="1200">
                <a:solidFill>
                  <a:srgbClr val="7fc67f"/>
                </a:solidFill>
                <a:latin typeface="Garamond"/>
              </a:rPr>
              <a:t>2.012</a:t>
            </a:r>
            <a:r>
              <a:rPr b="1" lang="en-US" sz="1200">
                <a:solidFill>
                  <a:srgbClr val="7fc67f"/>
                </a:solidFill>
                <a:latin typeface="Garamond"/>
              </a:rPr>
              <a:t>
</a:t>
            </a:r>
            <a:r>
              <a:rPr b="1" lang="en-US" sz="1200">
                <a:solidFill>
                  <a:srgbClr val="7fc67f"/>
                </a:solidFill>
                <a:latin typeface="Garamond"/>
              </a:rPr>
              <a:t>9,3%</a:t>
            </a:r>
            <a:r>
              <a:rPr b="1" lang="en-US" sz="1200">
                <a:solidFill>
                  <a:srgbClr val="7fc67f"/>
                </a:solidFill>
                <a:latin typeface="Garamond"/>
              </a:rPr>
              <a:t>
</a:t>
            </a:r>
            <a:r>
              <a:rPr b="1" lang="en-US" sz="1200">
                <a:solidFill>
                  <a:srgbClr val="7fc67f"/>
                </a:solidFill>
                <a:latin typeface="Garamond"/>
              </a:rPr>
              <a:t>2.634.406.808</a:t>
            </a:r>
            <a:endParaRPr/>
          </a:p>
        </p:txBody>
      </p:sp>
      <p:sp>
        <p:nvSpPr>
          <p:cNvPr id="667" name="CustomShape 4"/>
          <p:cNvSpPr/>
          <p:nvPr/>
        </p:nvSpPr>
        <p:spPr>
          <a:xfrm>
            <a:off x="-14555160" y="4997880"/>
            <a:ext cx="106200" cy="101160"/>
          </a:xfrm>
          <a:prstGeom prst="ellipse">
            <a:avLst/>
          </a:prstGeom>
          <a:solidFill>
            <a:srgbClr val="7fc67f"/>
          </a:solidFill>
          <a:ln w="12600">
            <a:solidFill>
              <a:srgbClr val="ffffff"/>
            </a:solidFill>
            <a:miter/>
          </a:ln>
        </p:spPr>
      </p:sp>
      <p:sp>
        <p:nvSpPr>
          <p:cNvPr id="668" name="CustomShape 5"/>
          <p:cNvSpPr/>
          <p:nvPr/>
        </p:nvSpPr>
        <p:spPr>
          <a:xfrm>
            <a:off x="4659840" y="6845040"/>
            <a:ext cx="106200" cy="101160"/>
          </a:xfrm>
          <a:prstGeom prst="ellipse">
            <a:avLst/>
          </a:prstGeom>
          <a:solidFill>
            <a:srgbClr val="427aae"/>
          </a:solidFill>
          <a:ln w="12600">
            <a:solidFill>
              <a:srgbClr val="ffffff"/>
            </a:solidFill>
            <a:miter/>
          </a:ln>
        </p:spPr>
      </p:sp>
      <p:sp>
        <p:nvSpPr>
          <p:cNvPr id="669" name="CustomShape 6"/>
          <p:cNvSpPr/>
          <p:nvPr/>
        </p:nvSpPr>
        <p:spPr>
          <a:xfrm>
            <a:off x="3937680" y="5907600"/>
            <a:ext cx="120060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2.007=&gt;</a:t>
            </a:r>
            <a:r>
              <a:rPr b="1" lang="en-US" sz="1400">
                <a:solidFill>
                  <a:srgbClr val="c8c949"/>
                </a:solidFill>
                <a:latin typeface="Garamond"/>
              </a:rPr>
              <a:t> </a:t>
            </a:r>
            <a:r>
              <a:rPr b="1" lang="en-US" sz="1400">
                <a:solidFill>
                  <a:srgbClr val="1c5f9e"/>
                </a:solidFill>
                <a:latin typeface="Garamond"/>
              </a:rPr>
              <a:t>48.651</a:t>
            </a:r>
            <a:endParaRPr/>
          </a:p>
        </p:txBody>
      </p:sp>
      <p:sp>
        <p:nvSpPr>
          <p:cNvPr id="670" name="CustomShape 7"/>
          <p:cNvSpPr/>
          <p:nvPr/>
        </p:nvSpPr>
        <p:spPr>
          <a:xfrm>
            <a:off x="4659840" y="6845040"/>
            <a:ext cx="106200" cy="101160"/>
          </a:xfrm>
          <a:prstGeom prst="ellipse">
            <a:avLst/>
          </a:prstGeom>
          <a:solidFill>
            <a:srgbClr val="427aae"/>
          </a:solidFill>
          <a:ln w="12600">
            <a:solidFill>
              <a:srgbClr val="ffffff"/>
            </a:solidFill>
            <a:miter/>
          </a:ln>
        </p:spPr>
      </p:sp>
      <p:sp>
        <p:nvSpPr>
          <p:cNvPr id="671" name="CustomShape 8"/>
          <p:cNvSpPr/>
          <p:nvPr/>
        </p:nvSpPr>
        <p:spPr>
          <a:xfrm>
            <a:off x="4659840" y="6845760"/>
            <a:ext cx="106200" cy="101160"/>
          </a:xfrm>
          <a:prstGeom prst="ellipse">
            <a:avLst/>
          </a:prstGeom>
          <a:solidFill>
            <a:srgbClr val="427aae"/>
          </a:solidFill>
          <a:ln w="12600">
            <a:solidFill>
              <a:srgbClr val="ffffff"/>
            </a:solidFill>
            <a:miter/>
          </a:ln>
        </p:spPr>
      </p:sp>
      <p:sp>
        <p:nvSpPr>
          <p:cNvPr id="672" name="CustomShape 9"/>
          <p:cNvSpPr/>
          <p:nvPr/>
        </p:nvSpPr>
        <p:spPr>
          <a:xfrm>
            <a:off x="-1634040" y="4185720"/>
            <a:ext cx="120060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2.008=&gt;</a:t>
            </a:r>
            <a:r>
              <a:rPr b="1" lang="en-US" sz="1400">
                <a:solidFill>
                  <a:srgbClr val="c8c949"/>
                </a:solidFill>
                <a:latin typeface="Garamond"/>
              </a:rPr>
              <a:t> </a:t>
            </a:r>
            <a:r>
              <a:rPr b="1" lang="en-US" sz="1400">
                <a:solidFill>
                  <a:srgbClr val="1c5f9e"/>
                </a:solidFill>
                <a:latin typeface="Garamond"/>
              </a:rPr>
              <a:t>20.838</a:t>
            </a:r>
            <a:endParaRPr/>
          </a:p>
        </p:txBody>
      </p:sp>
      <p:sp>
        <p:nvSpPr>
          <p:cNvPr id="673" name="CustomShape 10"/>
          <p:cNvSpPr/>
          <p:nvPr/>
        </p:nvSpPr>
        <p:spPr>
          <a:xfrm>
            <a:off x="-1634040" y="4523400"/>
            <a:ext cx="120060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2.009=&gt;</a:t>
            </a:r>
            <a:r>
              <a:rPr b="1" lang="en-US" sz="1400">
                <a:solidFill>
                  <a:srgbClr val="c8c949"/>
                </a:solidFill>
                <a:latin typeface="Garamond"/>
              </a:rPr>
              <a:t> </a:t>
            </a:r>
            <a:r>
              <a:rPr b="1" lang="en-US" sz="1400">
                <a:solidFill>
                  <a:srgbClr val="1c5f9e"/>
                </a:solidFill>
                <a:latin typeface="Garamond"/>
              </a:rPr>
              <a:t>119.915</a:t>
            </a:r>
            <a:endParaRPr/>
          </a:p>
        </p:txBody>
      </p:sp>
      <p:sp>
        <p:nvSpPr>
          <p:cNvPr id="674" name="CustomShape 11"/>
          <p:cNvSpPr/>
          <p:nvPr/>
        </p:nvSpPr>
        <p:spPr>
          <a:xfrm>
            <a:off x="-1634040" y="4864680"/>
            <a:ext cx="120060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1c5f9e"/>
                </a:solidFill>
                <a:latin typeface="Garamond"/>
              </a:rPr>
              <a:t>42.263</a:t>
            </a:r>
            <a:endParaRPr/>
          </a:p>
        </p:txBody>
      </p:sp>
      <p:sp>
        <p:nvSpPr>
          <p:cNvPr id="675" name="CustomShape 12"/>
          <p:cNvSpPr/>
          <p:nvPr/>
        </p:nvSpPr>
        <p:spPr>
          <a:xfrm>
            <a:off x="4659840" y="6844680"/>
            <a:ext cx="106200" cy="101160"/>
          </a:xfrm>
          <a:prstGeom prst="ellipse">
            <a:avLst/>
          </a:prstGeom>
          <a:solidFill>
            <a:srgbClr val="427aae"/>
          </a:solidFill>
          <a:ln w="12600">
            <a:solidFill>
              <a:srgbClr val="ffffff"/>
            </a:solidFill>
            <a:miter/>
          </a:ln>
        </p:spPr>
      </p:sp>
    </p:spTree>
  </p:cSld>
  <p:transition spd="slow">
    <p:fade/>
  </p:transition>
  <p:timing>
    <p:tnLst>
      <p:par>
        <p:cTn id="77" dur="indefinite" restart="never" nodeType="tmRoot">
          <p:childTnLst>
            <p:seq>
              <p:cTn id="78"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5" name="CustomShape 1"/>
          <p:cNvSpPr/>
          <p:nvPr/>
        </p:nvSpPr>
        <p:spPr>
          <a:xfrm>
            <a:off x="2502720" y="1598040"/>
            <a:ext cx="5052960" cy="760680"/>
          </a:xfrm>
          <a:prstGeom prst="rect">
            <a:avLst/>
          </a:prstGeom>
          <a:noFill/>
          <a:ln>
            <a:noFill/>
          </a:ln>
        </p:spPr>
        <p:txBody>
          <a:bodyPr lIns="90000" rIns="90000" tIns="45000" bIns="45000"/>
          <a:p>
            <a:pPr algn="ctr">
              <a:lnSpc>
                <a:spcPct val="100000"/>
              </a:lnSpc>
            </a:pPr>
            <a:r>
              <a:rPr lang="en-US" sz="4400">
                <a:solidFill>
                  <a:srgbClr val="318cca"/>
                </a:solidFill>
                <a:latin typeface="Open Sans"/>
                <a:ea typeface="Arvo"/>
              </a:rPr>
              <a:t>Aberdeen</a:t>
            </a:r>
            <a:r>
              <a:rPr lang="en-US" sz="4400">
                <a:solidFill>
                  <a:srgbClr val="000000"/>
                </a:solidFill>
                <a:latin typeface="Open Sans"/>
                <a:ea typeface="Arvo"/>
              </a:rPr>
              <a:t> </a:t>
            </a:r>
            <a:r>
              <a:rPr lang="en-US" sz="4400">
                <a:solidFill>
                  <a:srgbClr val="318cca"/>
                </a:solidFill>
                <a:latin typeface="Open Sans"/>
                <a:ea typeface="Arvo"/>
              </a:rPr>
              <a:t>Group</a:t>
            </a:r>
            <a:endParaRPr/>
          </a:p>
        </p:txBody>
      </p:sp>
      <p:sp>
        <p:nvSpPr>
          <p:cNvPr id="316" name="CustomShape 2"/>
          <p:cNvSpPr/>
          <p:nvPr/>
        </p:nvSpPr>
        <p:spPr>
          <a:xfrm rot="1184400">
            <a:off x="4120920" y="3798000"/>
            <a:ext cx="993600" cy="1958400"/>
          </a:xfrm>
          <a:prstGeom prst="rect">
            <a:avLst/>
          </a:prstGeom>
          <a:solidFill>
            <a:srgbClr val="209078"/>
          </a:solidFill>
          <a:ln w="12600">
            <a:noFill/>
          </a:ln>
        </p:spPr>
      </p:sp>
      <p:sp>
        <p:nvSpPr>
          <p:cNvPr id="317" name="CustomShape 3"/>
          <p:cNvSpPr/>
          <p:nvPr/>
        </p:nvSpPr>
        <p:spPr>
          <a:xfrm rot="1184400">
            <a:off x="4336920" y="4939200"/>
            <a:ext cx="273600" cy="548280"/>
          </a:xfrm>
          <a:prstGeom prst="rect">
            <a:avLst/>
          </a:prstGeom>
          <a:solidFill>
            <a:srgbClr val="209078"/>
          </a:solidFill>
          <a:ln w="12600">
            <a:noFill/>
          </a:ln>
        </p:spPr>
      </p:sp>
      <p:sp>
        <p:nvSpPr>
          <p:cNvPr id="318" name="CustomShape 4"/>
          <p:cNvSpPr/>
          <p:nvPr/>
        </p:nvSpPr>
        <p:spPr>
          <a:xfrm rot="1184400">
            <a:off x="1429200" y="3755880"/>
            <a:ext cx="995760" cy="1958400"/>
          </a:xfrm>
          <a:prstGeom prst="rect">
            <a:avLst/>
          </a:prstGeom>
          <a:solidFill>
            <a:srgbClr val="2491bd"/>
          </a:solidFill>
          <a:ln w="12600">
            <a:noFill/>
          </a:ln>
        </p:spPr>
      </p:sp>
      <p:sp>
        <p:nvSpPr>
          <p:cNvPr id="319" name="CustomShape 5"/>
          <p:cNvSpPr/>
          <p:nvPr/>
        </p:nvSpPr>
        <p:spPr>
          <a:xfrm rot="1184400">
            <a:off x="1683360" y="4652280"/>
            <a:ext cx="273960" cy="822600"/>
          </a:xfrm>
          <a:prstGeom prst="rect">
            <a:avLst/>
          </a:prstGeom>
          <a:solidFill>
            <a:srgbClr val="2491bd"/>
          </a:solidFill>
          <a:ln w="12600">
            <a:noFill/>
          </a:ln>
        </p:spPr>
      </p:sp>
      <p:sp>
        <p:nvSpPr>
          <p:cNvPr id="320" name="CustomShape 6"/>
          <p:cNvSpPr/>
          <p:nvPr/>
        </p:nvSpPr>
        <p:spPr>
          <a:xfrm rot="1184400">
            <a:off x="2088720" y="3368880"/>
            <a:ext cx="274680" cy="274680"/>
          </a:xfrm>
          <a:prstGeom prst="ellipse">
            <a:avLst/>
          </a:prstGeom>
          <a:solidFill>
            <a:srgbClr val="2491bd"/>
          </a:solidFill>
          <a:ln w="12600">
            <a:noFill/>
          </a:ln>
        </p:spPr>
      </p:sp>
      <p:sp>
        <p:nvSpPr>
          <p:cNvPr id="321" name="CustomShape 7"/>
          <p:cNvSpPr/>
          <p:nvPr/>
        </p:nvSpPr>
        <p:spPr>
          <a:xfrm rot="1184400">
            <a:off x="2432880" y="3523680"/>
            <a:ext cx="178200" cy="178200"/>
          </a:xfrm>
          <a:prstGeom prst="ellipse">
            <a:avLst/>
          </a:prstGeom>
          <a:solidFill>
            <a:srgbClr val="2491bd"/>
          </a:solidFill>
          <a:ln w="12600">
            <a:noFill/>
          </a:ln>
        </p:spPr>
      </p:sp>
      <p:sp>
        <p:nvSpPr>
          <p:cNvPr id="322" name="CustomShape 8"/>
          <p:cNvSpPr/>
          <p:nvPr/>
        </p:nvSpPr>
        <p:spPr>
          <a:xfrm rot="1184400">
            <a:off x="2435760" y="3296880"/>
            <a:ext cx="151560" cy="151560"/>
          </a:xfrm>
          <a:prstGeom prst="ellipse">
            <a:avLst/>
          </a:prstGeom>
          <a:solidFill>
            <a:srgbClr val="2491bd"/>
          </a:solidFill>
          <a:ln w="12600">
            <a:noFill/>
          </a:ln>
        </p:spPr>
      </p:sp>
      <p:sp>
        <p:nvSpPr>
          <p:cNvPr id="323" name="CustomShape 9"/>
          <p:cNvSpPr/>
          <p:nvPr/>
        </p:nvSpPr>
        <p:spPr>
          <a:xfrm rot="1184400">
            <a:off x="4758120" y="3403440"/>
            <a:ext cx="274680" cy="274680"/>
          </a:xfrm>
          <a:prstGeom prst="ellipse">
            <a:avLst/>
          </a:prstGeom>
          <a:solidFill>
            <a:srgbClr val="209078"/>
          </a:solidFill>
          <a:ln w="12600">
            <a:noFill/>
          </a:ln>
        </p:spPr>
      </p:sp>
      <p:sp>
        <p:nvSpPr>
          <p:cNvPr id="324" name="CustomShape 10"/>
          <p:cNvSpPr/>
          <p:nvPr/>
        </p:nvSpPr>
        <p:spPr>
          <a:xfrm rot="1184400">
            <a:off x="5102280" y="3558240"/>
            <a:ext cx="178200" cy="178200"/>
          </a:xfrm>
          <a:prstGeom prst="ellipse">
            <a:avLst/>
          </a:prstGeom>
          <a:solidFill>
            <a:srgbClr val="209078"/>
          </a:solidFill>
          <a:ln w="12600">
            <a:noFill/>
          </a:ln>
        </p:spPr>
      </p:sp>
      <p:sp>
        <p:nvSpPr>
          <p:cNvPr id="325" name="CustomShape 11"/>
          <p:cNvSpPr/>
          <p:nvPr/>
        </p:nvSpPr>
        <p:spPr>
          <a:xfrm rot="1184400">
            <a:off x="5105160" y="3331440"/>
            <a:ext cx="151560" cy="151560"/>
          </a:xfrm>
          <a:prstGeom prst="ellipse">
            <a:avLst/>
          </a:prstGeom>
          <a:solidFill>
            <a:srgbClr val="209078"/>
          </a:solidFill>
          <a:ln w="12600">
            <a:noFill/>
          </a:ln>
        </p:spPr>
      </p:sp>
      <p:sp>
        <p:nvSpPr>
          <p:cNvPr id="326" name="CustomShape 12"/>
          <p:cNvSpPr/>
          <p:nvPr/>
        </p:nvSpPr>
        <p:spPr>
          <a:xfrm rot="1184400">
            <a:off x="6782040" y="3826440"/>
            <a:ext cx="993600" cy="1958400"/>
          </a:xfrm>
          <a:prstGeom prst="rect">
            <a:avLst/>
          </a:prstGeom>
          <a:solidFill>
            <a:srgbClr val="e9992d"/>
          </a:solidFill>
          <a:ln w="12600">
            <a:noFill/>
          </a:ln>
        </p:spPr>
      </p:sp>
      <p:sp>
        <p:nvSpPr>
          <p:cNvPr id="327" name="CustomShape 13"/>
          <p:cNvSpPr/>
          <p:nvPr/>
        </p:nvSpPr>
        <p:spPr>
          <a:xfrm rot="1184400">
            <a:off x="7010280" y="4888800"/>
            <a:ext cx="273600" cy="621360"/>
          </a:xfrm>
          <a:prstGeom prst="rect">
            <a:avLst/>
          </a:prstGeom>
          <a:solidFill>
            <a:srgbClr val="e9992d"/>
          </a:solidFill>
          <a:ln w="12600">
            <a:noFill/>
          </a:ln>
        </p:spPr>
      </p:sp>
      <p:sp>
        <p:nvSpPr>
          <p:cNvPr id="328" name="CustomShape 14"/>
          <p:cNvSpPr/>
          <p:nvPr/>
        </p:nvSpPr>
        <p:spPr>
          <a:xfrm rot="1184400">
            <a:off x="7419240" y="3431880"/>
            <a:ext cx="274680" cy="274680"/>
          </a:xfrm>
          <a:prstGeom prst="ellipse">
            <a:avLst/>
          </a:prstGeom>
          <a:solidFill>
            <a:srgbClr val="e9992d"/>
          </a:solidFill>
          <a:ln w="12600">
            <a:noFill/>
          </a:ln>
        </p:spPr>
      </p:sp>
      <p:sp>
        <p:nvSpPr>
          <p:cNvPr id="329" name="CustomShape 15"/>
          <p:cNvSpPr/>
          <p:nvPr/>
        </p:nvSpPr>
        <p:spPr>
          <a:xfrm rot="1184400">
            <a:off x="7763400" y="3586680"/>
            <a:ext cx="178200" cy="178200"/>
          </a:xfrm>
          <a:prstGeom prst="ellipse">
            <a:avLst/>
          </a:prstGeom>
          <a:solidFill>
            <a:srgbClr val="e9992d"/>
          </a:solidFill>
          <a:ln w="12600">
            <a:noFill/>
          </a:ln>
        </p:spPr>
      </p:sp>
      <p:sp>
        <p:nvSpPr>
          <p:cNvPr id="330" name="CustomShape 16"/>
          <p:cNvSpPr/>
          <p:nvPr/>
        </p:nvSpPr>
        <p:spPr>
          <a:xfrm rot="1184400">
            <a:off x="7766640" y="3359880"/>
            <a:ext cx="151560" cy="151560"/>
          </a:xfrm>
          <a:prstGeom prst="ellipse">
            <a:avLst/>
          </a:prstGeom>
          <a:solidFill>
            <a:srgbClr val="e9992d"/>
          </a:solidFill>
          <a:ln w="12600">
            <a:noFill/>
          </a:ln>
        </p:spPr>
      </p:sp>
      <p:sp>
        <p:nvSpPr>
          <p:cNvPr id="331" name="CustomShape 17"/>
          <p:cNvSpPr/>
          <p:nvPr/>
        </p:nvSpPr>
        <p:spPr>
          <a:xfrm>
            <a:off x="2352600" y="4902480"/>
            <a:ext cx="1715760" cy="598680"/>
          </a:xfrm>
          <a:prstGeom prst="rect">
            <a:avLst/>
          </a:prstGeom>
          <a:noFill/>
          <a:ln w="12600">
            <a:noFill/>
          </a:ln>
        </p:spPr>
        <p:txBody>
          <a:bodyPr lIns="0" rIns="0" tIns="0" bIns="0"/>
          <a:p>
            <a:pPr>
              <a:lnSpc>
                <a:spcPct val="100000"/>
              </a:lnSpc>
            </a:pPr>
            <a:r>
              <a:rPr lang="en-US" sz="1600">
                <a:solidFill>
                  <a:srgbClr val="919191"/>
                </a:solidFill>
                <a:latin typeface="HK Grotesk Medium"/>
                <a:ea typeface="HK Grotesk Medium"/>
              </a:rPr>
              <a:t>BI por lo menos una vez por semana</a:t>
            </a:r>
            <a:endParaRPr/>
          </a:p>
        </p:txBody>
      </p:sp>
      <p:sp>
        <p:nvSpPr>
          <p:cNvPr id="332" name="CustomShape 18"/>
          <p:cNvSpPr/>
          <p:nvPr/>
        </p:nvSpPr>
        <p:spPr>
          <a:xfrm>
            <a:off x="5084280" y="4902480"/>
            <a:ext cx="1468800" cy="978480"/>
          </a:xfrm>
          <a:prstGeom prst="rect">
            <a:avLst/>
          </a:prstGeom>
          <a:noFill/>
          <a:ln w="12600">
            <a:noFill/>
          </a:ln>
        </p:spPr>
        <p:txBody>
          <a:bodyPr lIns="0" rIns="0" tIns="0" bIns="0"/>
          <a:p>
            <a:pPr>
              <a:lnSpc>
                <a:spcPct val="120000"/>
              </a:lnSpc>
            </a:pPr>
            <a:r>
              <a:rPr lang="en-US" sz="1600">
                <a:solidFill>
                  <a:srgbClr val="919191"/>
                </a:solidFill>
                <a:latin typeface="HK Grotesk Medium"/>
                <a:ea typeface="HK Grotesk Medium"/>
              </a:rPr>
              <a:t>Interactúan con paneles extensamente</a:t>
            </a:r>
            <a:endParaRPr/>
          </a:p>
        </p:txBody>
      </p:sp>
      <p:sp>
        <p:nvSpPr>
          <p:cNvPr id="333" name="CustomShape 19"/>
          <p:cNvSpPr/>
          <p:nvPr/>
        </p:nvSpPr>
        <p:spPr>
          <a:xfrm>
            <a:off x="7762680" y="4904280"/>
            <a:ext cx="1715760" cy="1063080"/>
          </a:xfrm>
          <a:prstGeom prst="rect">
            <a:avLst/>
          </a:prstGeom>
          <a:noFill/>
          <a:ln>
            <a:noFill/>
          </a:ln>
        </p:spPr>
        <p:txBody>
          <a:bodyPr lIns="90000" rIns="90000" tIns="45000" bIns="45000"/>
          <a:p>
            <a:pPr>
              <a:lnSpc>
                <a:spcPct val="100000"/>
              </a:lnSpc>
            </a:pPr>
            <a:r>
              <a:rPr lang="en-US" sz="1600">
                <a:solidFill>
                  <a:srgbClr val="919191"/>
                </a:solidFill>
                <a:latin typeface="HK Grotesk Medium"/>
              </a:rPr>
              <a:t>Decisiones</a:t>
            </a:r>
            <a:r>
              <a:rPr lang="en-US" sz="1600">
                <a:solidFill>
                  <a:srgbClr val="000000"/>
                </a:solidFill>
                <a:latin typeface="HK Grotesk Medium"/>
              </a:rPr>
              <a:t> </a:t>
            </a:r>
            <a:r>
              <a:rPr lang="en-US" sz="1600">
                <a:solidFill>
                  <a:srgbClr val="919191"/>
                </a:solidFill>
                <a:latin typeface="HK Grotesk Medium"/>
              </a:rPr>
              <a:t>basadas en datos pobres</a:t>
            </a:r>
            <a:endParaRPr/>
          </a:p>
        </p:txBody>
      </p:sp>
      <p:sp>
        <p:nvSpPr>
          <p:cNvPr id="334" name="CustomShape 20"/>
          <p:cNvSpPr/>
          <p:nvPr/>
        </p:nvSpPr>
        <p:spPr>
          <a:xfrm>
            <a:off x="2755440" y="4379040"/>
            <a:ext cx="1089000" cy="516960"/>
          </a:xfrm>
          <a:prstGeom prst="rect">
            <a:avLst/>
          </a:prstGeom>
          <a:noFill/>
          <a:ln>
            <a:noFill/>
          </a:ln>
        </p:spPr>
        <p:txBody>
          <a:bodyPr lIns="90000" rIns="90000" tIns="45000" bIns="45000"/>
          <a:p>
            <a:pPr>
              <a:lnSpc>
                <a:spcPct val="100000"/>
              </a:lnSpc>
            </a:pPr>
            <a:r>
              <a:rPr lang="en-US" sz="2800">
                <a:solidFill>
                  <a:srgbClr val="808080"/>
                </a:solidFill>
                <a:latin typeface="HK Grotesk Medium"/>
              </a:rPr>
              <a:t>53%</a:t>
            </a:r>
            <a:endParaRPr/>
          </a:p>
        </p:txBody>
      </p:sp>
      <p:sp>
        <p:nvSpPr>
          <p:cNvPr id="335" name="CustomShape 21"/>
          <p:cNvSpPr/>
          <p:nvPr/>
        </p:nvSpPr>
        <p:spPr>
          <a:xfrm>
            <a:off x="5420520" y="4379040"/>
            <a:ext cx="1089000" cy="516960"/>
          </a:xfrm>
          <a:prstGeom prst="rect">
            <a:avLst/>
          </a:prstGeom>
          <a:noFill/>
          <a:ln>
            <a:noFill/>
          </a:ln>
        </p:spPr>
        <p:txBody>
          <a:bodyPr lIns="90000" rIns="90000" tIns="45000" bIns="45000"/>
          <a:p>
            <a:pPr>
              <a:lnSpc>
                <a:spcPct val="100000"/>
              </a:lnSpc>
            </a:pPr>
            <a:r>
              <a:rPr lang="en-US" sz="2800">
                <a:solidFill>
                  <a:srgbClr val="808080"/>
                </a:solidFill>
                <a:latin typeface="HK Grotesk Medium"/>
              </a:rPr>
              <a:t>32%</a:t>
            </a:r>
            <a:endParaRPr/>
          </a:p>
        </p:txBody>
      </p:sp>
      <p:sp>
        <p:nvSpPr>
          <p:cNvPr id="336" name="CustomShape 22"/>
          <p:cNvSpPr/>
          <p:nvPr/>
        </p:nvSpPr>
        <p:spPr>
          <a:xfrm>
            <a:off x="8077680" y="4387680"/>
            <a:ext cx="990000" cy="516960"/>
          </a:xfrm>
          <a:prstGeom prst="rect">
            <a:avLst/>
          </a:prstGeom>
          <a:noFill/>
          <a:ln>
            <a:noFill/>
          </a:ln>
        </p:spPr>
        <p:txBody>
          <a:bodyPr lIns="90000" rIns="90000" tIns="45000" bIns="45000"/>
          <a:p>
            <a:pPr>
              <a:lnSpc>
                <a:spcPct val="100000"/>
              </a:lnSpc>
            </a:pPr>
            <a:r>
              <a:rPr lang="en-US" sz="2800">
                <a:solidFill>
                  <a:srgbClr val="808080"/>
                </a:solidFill>
                <a:latin typeface="HK Grotesk Medium"/>
              </a:rPr>
              <a:t>34%</a:t>
            </a:r>
            <a:endParaRPr/>
          </a:p>
        </p:txBody>
      </p:sp>
    </p:spTree>
  </p:cSld>
  <p:transition spd="slow">
    <p:dissolve/>
  </p:transition>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676" name="Picture 12" descr=""/>
          <p:cNvPicPr/>
          <p:nvPr/>
        </p:nvPicPr>
        <p:blipFill>
          <a:blip r:embed="rId1"/>
          <a:stretch>
            <a:fillRect/>
          </a:stretch>
        </p:blipFill>
        <p:spPr>
          <a:xfrm>
            <a:off x="13196520" y="-3654720"/>
            <a:ext cx="10058040" cy="7309440"/>
          </a:xfrm>
          <a:prstGeom prst="rect">
            <a:avLst/>
          </a:prstGeom>
          <a:ln>
            <a:noFill/>
          </a:ln>
        </p:spPr>
      </p:pic>
      <p:pic>
        <p:nvPicPr>
          <p:cNvPr id="677" name="Picture 13" descr=""/>
          <p:cNvPicPr/>
          <p:nvPr/>
        </p:nvPicPr>
        <p:blipFill>
          <a:blip r:embed="rId2"/>
          <a:stretch>
            <a:fillRect/>
          </a:stretch>
        </p:blipFill>
        <p:spPr>
          <a:xfrm>
            <a:off x="0" y="195840"/>
            <a:ext cx="10019160" cy="7380000"/>
          </a:xfrm>
          <a:prstGeom prst="rect">
            <a:avLst/>
          </a:prstGeom>
          <a:ln>
            <a:noFill/>
          </a:ln>
        </p:spPr>
      </p:pic>
      <p:pic>
        <p:nvPicPr>
          <p:cNvPr id="678" name="Picture 14" descr=""/>
          <p:cNvPicPr/>
          <p:nvPr/>
        </p:nvPicPr>
        <p:blipFill>
          <a:blip r:embed="rId3"/>
          <a:stretch>
            <a:fillRect/>
          </a:stretch>
        </p:blipFill>
        <p:spPr>
          <a:xfrm>
            <a:off x="14528880" y="-974520"/>
            <a:ext cx="8725680" cy="5467680"/>
          </a:xfrm>
          <a:prstGeom prst="rect">
            <a:avLst/>
          </a:prstGeom>
          <a:ln>
            <a:noFill/>
          </a:ln>
        </p:spPr>
      </p:pic>
      <p:pic>
        <p:nvPicPr>
          <p:cNvPr id="679" name="Picture 15" descr=""/>
          <p:cNvPicPr/>
          <p:nvPr/>
        </p:nvPicPr>
        <p:blipFill>
          <a:blip r:embed="rId4"/>
          <a:stretch>
            <a:fillRect/>
          </a:stretch>
        </p:blipFill>
        <p:spPr>
          <a:xfrm>
            <a:off x="13757040" y="4086000"/>
            <a:ext cx="9497520" cy="6991920"/>
          </a:xfrm>
          <a:prstGeom prst="rect">
            <a:avLst/>
          </a:prstGeom>
          <a:ln>
            <a:noFill/>
          </a:ln>
        </p:spPr>
      </p:pic>
      <p:pic>
        <p:nvPicPr>
          <p:cNvPr id="680" name="Picture 16" descr=""/>
          <p:cNvPicPr/>
          <p:nvPr/>
        </p:nvPicPr>
        <p:blipFill>
          <a:blip r:embed="rId5"/>
          <a:stretch>
            <a:fillRect/>
          </a:stretch>
        </p:blipFill>
        <p:spPr>
          <a:xfrm>
            <a:off x="23158440" y="-2816280"/>
            <a:ext cx="9116280" cy="7030080"/>
          </a:xfrm>
          <a:prstGeom prst="rect">
            <a:avLst/>
          </a:prstGeom>
          <a:ln>
            <a:noFill/>
          </a:ln>
        </p:spPr>
      </p:pic>
      <p:sp>
        <p:nvSpPr>
          <p:cNvPr id="681" name="CustomShape 1"/>
          <p:cNvSpPr/>
          <p:nvPr/>
        </p:nvSpPr>
        <p:spPr>
          <a:xfrm>
            <a:off x="-16629120" y="3654720"/>
            <a:ext cx="917280" cy="819720"/>
          </a:xfrm>
          <a:prstGeom prst="rect">
            <a:avLst/>
          </a:prstGeom>
          <a:noFill/>
          <a:ln>
            <a:noFill/>
          </a:ln>
        </p:spPr>
        <p:txBody>
          <a:bodyPr lIns="90000" rIns="90000" tIns="45000" bIns="45000"/>
          <a:p>
            <a:pPr>
              <a:lnSpc>
                <a:spcPct val="100000"/>
              </a:lnSpc>
            </a:pPr>
            <a:r>
              <a:rPr b="1" lang="en-US" sz="1200">
                <a:solidFill>
                  <a:srgbClr val="e47171"/>
                </a:solidFill>
                <a:latin typeface="Garamond"/>
              </a:rPr>
              <a:t>2.012</a:t>
            </a:r>
            <a:r>
              <a:rPr b="1" lang="en-US" sz="1200">
                <a:solidFill>
                  <a:srgbClr val="e47171"/>
                </a:solidFill>
                <a:latin typeface="Garamond"/>
              </a:rPr>
              <a:t>
</a:t>
            </a:r>
            <a:r>
              <a:rPr b="1" lang="en-US" sz="1200">
                <a:solidFill>
                  <a:srgbClr val="e47171"/>
                </a:solidFill>
                <a:latin typeface="Garamond"/>
              </a:rPr>
              <a:t>8,6%</a:t>
            </a:r>
            <a:r>
              <a:rPr b="1" lang="en-US" sz="1200">
                <a:solidFill>
                  <a:srgbClr val="e47171"/>
                </a:solidFill>
                <a:latin typeface="Garamond"/>
              </a:rPr>
              <a:t>
</a:t>
            </a:r>
            <a:r>
              <a:rPr b="1" lang="en-US" sz="1200">
                <a:solidFill>
                  <a:srgbClr val="e47171"/>
                </a:solidFill>
                <a:latin typeface="Garamond"/>
              </a:rPr>
              <a:t>8.222GWh</a:t>
            </a:r>
            <a:endParaRPr/>
          </a:p>
        </p:txBody>
      </p:sp>
      <p:sp>
        <p:nvSpPr>
          <p:cNvPr id="682" name="CustomShape 2"/>
          <p:cNvSpPr/>
          <p:nvPr/>
        </p:nvSpPr>
        <p:spPr>
          <a:xfrm>
            <a:off x="-14565240" y="5099400"/>
            <a:ext cx="106200" cy="101160"/>
          </a:xfrm>
          <a:prstGeom prst="ellipse">
            <a:avLst/>
          </a:prstGeom>
          <a:solidFill>
            <a:srgbClr val="ae694a"/>
          </a:solidFill>
          <a:ln w="12600">
            <a:solidFill>
              <a:srgbClr val="ffffff"/>
            </a:solidFill>
            <a:miter/>
          </a:ln>
        </p:spPr>
      </p:sp>
      <p:sp>
        <p:nvSpPr>
          <p:cNvPr id="683" name="CustomShape 3"/>
          <p:cNvSpPr/>
          <p:nvPr/>
        </p:nvSpPr>
        <p:spPr>
          <a:xfrm>
            <a:off x="-15766200" y="3654720"/>
            <a:ext cx="1088280" cy="819720"/>
          </a:xfrm>
          <a:prstGeom prst="rect">
            <a:avLst/>
          </a:prstGeom>
          <a:noFill/>
          <a:ln>
            <a:noFill/>
          </a:ln>
        </p:spPr>
        <p:txBody>
          <a:bodyPr lIns="90000" rIns="90000" tIns="45000" bIns="45000"/>
          <a:p>
            <a:pPr>
              <a:lnSpc>
                <a:spcPct val="100000"/>
              </a:lnSpc>
            </a:pPr>
            <a:r>
              <a:rPr b="1" lang="en-US" sz="1200">
                <a:solidFill>
                  <a:srgbClr val="7fc67f"/>
                </a:solidFill>
                <a:latin typeface="Garamond"/>
              </a:rPr>
              <a:t>2.012</a:t>
            </a:r>
            <a:r>
              <a:rPr b="1" lang="en-US" sz="1200">
                <a:solidFill>
                  <a:srgbClr val="7fc67f"/>
                </a:solidFill>
                <a:latin typeface="Garamond"/>
              </a:rPr>
              <a:t>
</a:t>
            </a:r>
            <a:r>
              <a:rPr b="1" lang="en-US" sz="1200">
                <a:solidFill>
                  <a:srgbClr val="7fc67f"/>
                </a:solidFill>
                <a:latin typeface="Garamond"/>
              </a:rPr>
              <a:t>9,3%</a:t>
            </a:r>
            <a:r>
              <a:rPr b="1" lang="en-US" sz="1200">
                <a:solidFill>
                  <a:srgbClr val="7fc67f"/>
                </a:solidFill>
                <a:latin typeface="Garamond"/>
              </a:rPr>
              <a:t>
</a:t>
            </a:r>
            <a:r>
              <a:rPr b="1" lang="en-US" sz="1200">
                <a:solidFill>
                  <a:srgbClr val="7fc67f"/>
                </a:solidFill>
                <a:latin typeface="Garamond"/>
              </a:rPr>
              <a:t>2.634.406.808</a:t>
            </a:r>
            <a:endParaRPr/>
          </a:p>
        </p:txBody>
      </p:sp>
      <p:sp>
        <p:nvSpPr>
          <p:cNvPr id="684" name="CustomShape 4"/>
          <p:cNvSpPr/>
          <p:nvPr/>
        </p:nvSpPr>
        <p:spPr>
          <a:xfrm>
            <a:off x="-14555160" y="4997880"/>
            <a:ext cx="106200" cy="101160"/>
          </a:xfrm>
          <a:prstGeom prst="ellipse">
            <a:avLst/>
          </a:prstGeom>
          <a:solidFill>
            <a:srgbClr val="7fc67f"/>
          </a:solidFill>
          <a:ln w="12600">
            <a:solidFill>
              <a:srgbClr val="ffffff"/>
            </a:solidFill>
            <a:miter/>
          </a:ln>
        </p:spPr>
      </p:sp>
      <p:sp>
        <p:nvSpPr>
          <p:cNvPr id="685" name="CustomShape 5"/>
          <p:cNvSpPr/>
          <p:nvPr/>
        </p:nvSpPr>
        <p:spPr>
          <a:xfrm>
            <a:off x="4659840" y="6845040"/>
            <a:ext cx="106200" cy="101160"/>
          </a:xfrm>
          <a:prstGeom prst="ellipse">
            <a:avLst/>
          </a:prstGeom>
          <a:solidFill>
            <a:srgbClr val="427aae"/>
          </a:solidFill>
          <a:ln w="12600">
            <a:solidFill>
              <a:srgbClr val="ffffff"/>
            </a:solidFill>
            <a:miter/>
          </a:ln>
        </p:spPr>
      </p:sp>
      <p:sp>
        <p:nvSpPr>
          <p:cNvPr id="686" name="CustomShape 6"/>
          <p:cNvSpPr/>
          <p:nvPr/>
        </p:nvSpPr>
        <p:spPr>
          <a:xfrm>
            <a:off x="3950280" y="5691600"/>
            <a:ext cx="120060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2.007=&gt;</a:t>
            </a:r>
            <a:r>
              <a:rPr b="1" lang="en-US" sz="1400">
                <a:solidFill>
                  <a:srgbClr val="c8c949"/>
                </a:solidFill>
                <a:latin typeface="Garamond"/>
              </a:rPr>
              <a:t> </a:t>
            </a:r>
            <a:r>
              <a:rPr b="1" lang="en-US" sz="1400">
                <a:solidFill>
                  <a:srgbClr val="1c5f9e"/>
                </a:solidFill>
                <a:latin typeface="Garamond"/>
              </a:rPr>
              <a:t>48.651</a:t>
            </a:r>
            <a:endParaRPr/>
          </a:p>
        </p:txBody>
      </p:sp>
      <p:sp>
        <p:nvSpPr>
          <p:cNvPr id="687" name="CustomShape 7"/>
          <p:cNvSpPr/>
          <p:nvPr/>
        </p:nvSpPr>
        <p:spPr>
          <a:xfrm>
            <a:off x="4789440" y="6942600"/>
            <a:ext cx="106200" cy="101160"/>
          </a:xfrm>
          <a:prstGeom prst="ellipse">
            <a:avLst/>
          </a:prstGeom>
          <a:solidFill>
            <a:srgbClr val="427aae"/>
          </a:solidFill>
          <a:ln w="12600">
            <a:solidFill>
              <a:srgbClr val="ffffff"/>
            </a:solidFill>
            <a:miter/>
          </a:ln>
        </p:spPr>
      </p:sp>
      <p:sp>
        <p:nvSpPr>
          <p:cNvPr id="688" name="CustomShape 8"/>
          <p:cNvSpPr/>
          <p:nvPr/>
        </p:nvSpPr>
        <p:spPr>
          <a:xfrm>
            <a:off x="4788720" y="6942960"/>
            <a:ext cx="106200" cy="101160"/>
          </a:xfrm>
          <a:prstGeom prst="ellipse">
            <a:avLst/>
          </a:prstGeom>
          <a:solidFill>
            <a:srgbClr val="427aae"/>
          </a:solidFill>
          <a:ln w="12600">
            <a:solidFill>
              <a:srgbClr val="ffffff"/>
            </a:solidFill>
            <a:miter/>
          </a:ln>
        </p:spPr>
      </p:sp>
      <p:sp>
        <p:nvSpPr>
          <p:cNvPr id="689" name="CustomShape 9"/>
          <p:cNvSpPr/>
          <p:nvPr/>
        </p:nvSpPr>
        <p:spPr>
          <a:xfrm>
            <a:off x="3950280" y="5997240"/>
            <a:ext cx="120060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2.008=&gt;</a:t>
            </a:r>
            <a:r>
              <a:rPr b="1" lang="en-US" sz="1400">
                <a:solidFill>
                  <a:srgbClr val="c8c949"/>
                </a:solidFill>
                <a:latin typeface="Garamond"/>
              </a:rPr>
              <a:t> </a:t>
            </a:r>
            <a:r>
              <a:rPr b="1" lang="en-US" sz="1400">
                <a:solidFill>
                  <a:srgbClr val="1c5f9e"/>
                </a:solidFill>
                <a:latin typeface="Garamond"/>
              </a:rPr>
              <a:t>20.838</a:t>
            </a:r>
            <a:endParaRPr/>
          </a:p>
        </p:txBody>
      </p:sp>
      <p:sp>
        <p:nvSpPr>
          <p:cNvPr id="690" name="CustomShape 10"/>
          <p:cNvSpPr/>
          <p:nvPr/>
        </p:nvSpPr>
        <p:spPr>
          <a:xfrm>
            <a:off x="-1634040" y="4523400"/>
            <a:ext cx="120060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2.009=&gt;</a:t>
            </a:r>
            <a:r>
              <a:rPr b="1" lang="en-US" sz="1400">
                <a:solidFill>
                  <a:srgbClr val="c8c949"/>
                </a:solidFill>
                <a:latin typeface="Garamond"/>
              </a:rPr>
              <a:t> </a:t>
            </a:r>
            <a:r>
              <a:rPr b="1" lang="en-US" sz="1400">
                <a:solidFill>
                  <a:srgbClr val="1c5f9e"/>
                </a:solidFill>
                <a:latin typeface="Garamond"/>
              </a:rPr>
              <a:t>119.915</a:t>
            </a:r>
            <a:endParaRPr/>
          </a:p>
        </p:txBody>
      </p:sp>
      <p:sp>
        <p:nvSpPr>
          <p:cNvPr id="691" name="CustomShape 11"/>
          <p:cNvSpPr/>
          <p:nvPr/>
        </p:nvSpPr>
        <p:spPr>
          <a:xfrm>
            <a:off x="-1634040" y="4864680"/>
            <a:ext cx="120060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1c5f9e"/>
                </a:solidFill>
                <a:latin typeface="Garamond"/>
              </a:rPr>
              <a:t>42.263</a:t>
            </a:r>
            <a:endParaRPr/>
          </a:p>
        </p:txBody>
      </p:sp>
      <p:sp>
        <p:nvSpPr>
          <p:cNvPr id="692" name="CustomShape 12"/>
          <p:cNvSpPr/>
          <p:nvPr/>
        </p:nvSpPr>
        <p:spPr>
          <a:xfrm>
            <a:off x="4783320" y="6942600"/>
            <a:ext cx="106200" cy="101160"/>
          </a:xfrm>
          <a:prstGeom prst="ellipse">
            <a:avLst/>
          </a:prstGeom>
          <a:solidFill>
            <a:srgbClr val="427aae"/>
          </a:solidFill>
          <a:ln w="12600">
            <a:solidFill>
              <a:srgbClr val="ffffff"/>
            </a:solidFill>
            <a:miter/>
          </a:ln>
        </p:spPr>
      </p:sp>
    </p:spTree>
  </p:cSld>
  <p:transition spd="slow">
    <p:fade/>
  </p:transition>
  <p:timing>
    <p:tnLst>
      <p:par>
        <p:cTn id="79" dur="indefinite" restart="never" nodeType="tmRoot">
          <p:childTnLst>
            <p:seq>
              <p:cTn id="80"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693" name="Picture 12" descr=""/>
          <p:cNvPicPr/>
          <p:nvPr/>
        </p:nvPicPr>
        <p:blipFill>
          <a:blip r:embed="rId1"/>
          <a:stretch>
            <a:fillRect/>
          </a:stretch>
        </p:blipFill>
        <p:spPr>
          <a:xfrm>
            <a:off x="13196520" y="-3654720"/>
            <a:ext cx="10058040" cy="7309440"/>
          </a:xfrm>
          <a:prstGeom prst="rect">
            <a:avLst/>
          </a:prstGeom>
          <a:ln>
            <a:noFill/>
          </a:ln>
        </p:spPr>
      </p:pic>
      <p:pic>
        <p:nvPicPr>
          <p:cNvPr id="694" name="Picture 13" descr=""/>
          <p:cNvPicPr/>
          <p:nvPr/>
        </p:nvPicPr>
        <p:blipFill>
          <a:blip r:embed="rId2"/>
          <a:stretch>
            <a:fillRect/>
          </a:stretch>
        </p:blipFill>
        <p:spPr>
          <a:xfrm>
            <a:off x="0" y="195840"/>
            <a:ext cx="10019160" cy="7380000"/>
          </a:xfrm>
          <a:prstGeom prst="rect">
            <a:avLst/>
          </a:prstGeom>
          <a:ln>
            <a:noFill/>
          </a:ln>
        </p:spPr>
      </p:pic>
      <p:pic>
        <p:nvPicPr>
          <p:cNvPr id="695" name="Picture 14" descr=""/>
          <p:cNvPicPr/>
          <p:nvPr/>
        </p:nvPicPr>
        <p:blipFill>
          <a:blip r:embed="rId3"/>
          <a:stretch>
            <a:fillRect/>
          </a:stretch>
        </p:blipFill>
        <p:spPr>
          <a:xfrm>
            <a:off x="14528880" y="-974520"/>
            <a:ext cx="8725680" cy="5467680"/>
          </a:xfrm>
          <a:prstGeom prst="rect">
            <a:avLst/>
          </a:prstGeom>
          <a:ln>
            <a:noFill/>
          </a:ln>
        </p:spPr>
      </p:pic>
      <p:pic>
        <p:nvPicPr>
          <p:cNvPr id="696" name="Picture 15" descr=""/>
          <p:cNvPicPr/>
          <p:nvPr/>
        </p:nvPicPr>
        <p:blipFill>
          <a:blip r:embed="rId4"/>
          <a:stretch>
            <a:fillRect/>
          </a:stretch>
        </p:blipFill>
        <p:spPr>
          <a:xfrm>
            <a:off x="13757040" y="4086000"/>
            <a:ext cx="9497520" cy="6991920"/>
          </a:xfrm>
          <a:prstGeom prst="rect">
            <a:avLst/>
          </a:prstGeom>
          <a:ln>
            <a:noFill/>
          </a:ln>
        </p:spPr>
      </p:pic>
      <p:pic>
        <p:nvPicPr>
          <p:cNvPr id="697" name="Picture 16" descr=""/>
          <p:cNvPicPr/>
          <p:nvPr/>
        </p:nvPicPr>
        <p:blipFill>
          <a:blip r:embed="rId5"/>
          <a:stretch>
            <a:fillRect/>
          </a:stretch>
        </p:blipFill>
        <p:spPr>
          <a:xfrm>
            <a:off x="23158440" y="-2816280"/>
            <a:ext cx="9116280" cy="7030080"/>
          </a:xfrm>
          <a:prstGeom prst="rect">
            <a:avLst/>
          </a:prstGeom>
          <a:ln>
            <a:noFill/>
          </a:ln>
        </p:spPr>
      </p:pic>
      <p:sp>
        <p:nvSpPr>
          <p:cNvPr id="698" name="CustomShape 1"/>
          <p:cNvSpPr/>
          <p:nvPr/>
        </p:nvSpPr>
        <p:spPr>
          <a:xfrm>
            <a:off x="-16629120" y="3654720"/>
            <a:ext cx="917280" cy="819720"/>
          </a:xfrm>
          <a:prstGeom prst="rect">
            <a:avLst/>
          </a:prstGeom>
          <a:noFill/>
          <a:ln>
            <a:noFill/>
          </a:ln>
        </p:spPr>
        <p:txBody>
          <a:bodyPr lIns="90000" rIns="90000" tIns="45000" bIns="45000"/>
          <a:p>
            <a:pPr>
              <a:lnSpc>
                <a:spcPct val="100000"/>
              </a:lnSpc>
            </a:pPr>
            <a:r>
              <a:rPr b="1" lang="en-US" sz="1200">
                <a:solidFill>
                  <a:srgbClr val="e47171"/>
                </a:solidFill>
                <a:latin typeface="Garamond"/>
              </a:rPr>
              <a:t>2.012</a:t>
            </a:r>
            <a:r>
              <a:rPr b="1" lang="en-US" sz="1200">
                <a:solidFill>
                  <a:srgbClr val="e47171"/>
                </a:solidFill>
                <a:latin typeface="Garamond"/>
              </a:rPr>
              <a:t>
</a:t>
            </a:r>
            <a:r>
              <a:rPr b="1" lang="en-US" sz="1200">
                <a:solidFill>
                  <a:srgbClr val="e47171"/>
                </a:solidFill>
                <a:latin typeface="Garamond"/>
              </a:rPr>
              <a:t>8,6%</a:t>
            </a:r>
            <a:r>
              <a:rPr b="1" lang="en-US" sz="1200">
                <a:solidFill>
                  <a:srgbClr val="e47171"/>
                </a:solidFill>
                <a:latin typeface="Garamond"/>
              </a:rPr>
              <a:t>
</a:t>
            </a:r>
            <a:r>
              <a:rPr b="1" lang="en-US" sz="1200">
                <a:solidFill>
                  <a:srgbClr val="e47171"/>
                </a:solidFill>
                <a:latin typeface="Garamond"/>
              </a:rPr>
              <a:t>8.222GWh</a:t>
            </a:r>
            <a:endParaRPr/>
          </a:p>
        </p:txBody>
      </p:sp>
      <p:sp>
        <p:nvSpPr>
          <p:cNvPr id="699" name="CustomShape 2"/>
          <p:cNvSpPr/>
          <p:nvPr/>
        </p:nvSpPr>
        <p:spPr>
          <a:xfrm>
            <a:off x="-14565240" y="5099400"/>
            <a:ext cx="106200" cy="101160"/>
          </a:xfrm>
          <a:prstGeom prst="ellipse">
            <a:avLst/>
          </a:prstGeom>
          <a:solidFill>
            <a:srgbClr val="ae694a"/>
          </a:solidFill>
          <a:ln w="12600">
            <a:solidFill>
              <a:srgbClr val="ffffff"/>
            </a:solidFill>
            <a:miter/>
          </a:ln>
        </p:spPr>
      </p:sp>
      <p:sp>
        <p:nvSpPr>
          <p:cNvPr id="700" name="CustomShape 3"/>
          <p:cNvSpPr/>
          <p:nvPr/>
        </p:nvSpPr>
        <p:spPr>
          <a:xfrm>
            <a:off x="-15766200" y="3654720"/>
            <a:ext cx="1088280" cy="819720"/>
          </a:xfrm>
          <a:prstGeom prst="rect">
            <a:avLst/>
          </a:prstGeom>
          <a:noFill/>
          <a:ln>
            <a:noFill/>
          </a:ln>
        </p:spPr>
        <p:txBody>
          <a:bodyPr lIns="90000" rIns="90000" tIns="45000" bIns="45000"/>
          <a:p>
            <a:pPr>
              <a:lnSpc>
                <a:spcPct val="100000"/>
              </a:lnSpc>
            </a:pPr>
            <a:r>
              <a:rPr b="1" lang="en-US" sz="1200">
                <a:solidFill>
                  <a:srgbClr val="7fc67f"/>
                </a:solidFill>
                <a:latin typeface="Garamond"/>
              </a:rPr>
              <a:t>2.012</a:t>
            </a:r>
            <a:r>
              <a:rPr b="1" lang="en-US" sz="1200">
                <a:solidFill>
                  <a:srgbClr val="7fc67f"/>
                </a:solidFill>
                <a:latin typeface="Garamond"/>
              </a:rPr>
              <a:t>
</a:t>
            </a:r>
            <a:r>
              <a:rPr b="1" lang="en-US" sz="1200">
                <a:solidFill>
                  <a:srgbClr val="7fc67f"/>
                </a:solidFill>
                <a:latin typeface="Garamond"/>
              </a:rPr>
              <a:t>9,3%</a:t>
            </a:r>
            <a:r>
              <a:rPr b="1" lang="en-US" sz="1200">
                <a:solidFill>
                  <a:srgbClr val="7fc67f"/>
                </a:solidFill>
                <a:latin typeface="Garamond"/>
              </a:rPr>
              <a:t>
</a:t>
            </a:r>
            <a:r>
              <a:rPr b="1" lang="en-US" sz="1200">
                <a:solidFill>
                  <a:srgbClr val="7fc67f"/>
                </a:solidFill>
                <a:latin typeface="Garamond"/>
              </a:rPr>
              <a:t>2.634.406.808</a:t>
            </a:r>
            <a:endParaRPr/>
          </a:p>
        </p:txBody>
      </p:sp>
      <p:sp>
        <p:nvSpPr>
          <p:cNvPr id="701" name="CustomShape 4"/>
          <p:cNvSpPr/>
          <p:nvPr/>
        </p:nvSpPr>
        <p:spPr>
          <a:xfrm>
            <a:off x="-14555160" y="4997880"/>
            <a:ext cx="106200" cy="101160"/>
          </a:xfrm>
          <a:prstGeom prst="ellipse">
            <a:avLst/>
          </a:prstGeom>
          <a:solidFill>
            <a:srgbClr val="7fc67f"/>
          </a:solidFill>
          <a:ln w="12600">
            <a:solidFill>
              <a:srgbClr val="ffffff"/>
            </a:solidFill>
            <a:miter/>
          </a:ln>
        </p:spPr>
      </p:sp>
      <p:sp>
        <p:nvSpPr>
          <p:cNvPr id="702" name="CustomShape 5"/>
          <p:cNvSpPr/>
          <p:nvPr/>
        </p:nvSpPr>
        <p:spPr>
          <a:xfrm>
            <a:off x="4659840" y="6845040"/>
            <a:ext cx="106200" cy="101160"/>
          </a:xfrm>
          <a:prstGeom prst="ellipse">
            <a:avLst/>
          </a:prstGeom>
          <a:solidFill>
            <a:srgbClr val="427aae"/>
          </a:solidFill>
          <a:ln w="12600">
            <a:solidFill>
              <a:srgbClr val="ffffff"/>
            </a:solidFill>
            <a:miter/>
          </a:ln>
        </p:spPr>
      </p:sp>
      <p:sp>
        <p:nvSpPr>
          <p:cNvPr id="703" name="CustomShape 6"/>
          <p:cNvSpPr/>
          <p:nvPr/>
        </p:nvSpPr>
        <p:spPr>
          <a:xfrm>
            <a:off x="3950280" y="5525640"/>
            <a:ext cx="120060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2.007=&gt;</a:t>
            </a:r>
            <a:r>
              <a:rPr b="1" lang="en-US" sz="1400">
                <a:solidFill>
                  <a:srgbClr val="c8c949"/>
                </a:solidFill>
                <a:latin typeface="Garamond"/>
              </a:rPr>
              <a:t> </a:t>
            </a:r>
            <a:r>
              <a:rPr b="1" lang="en-US" sz="1400">
                <a:solidFill>
                  <a:srgbClr val="1c5f9e"/>
                </a:solidFill>
                <a:latin typeface="Garamond"/>
              </a:rPr>
              <a:t>48.651</a:t>
            </a:r>
            <a:endParaRPr/>
          </a:p>
        </p:txBody>
      </p:sp>
      <p:sp>
        <p:nvSpPr>
          <p:cNvPr id="704" name="CustomShape 7"/>
          <p:cNvSpPr/>
          <p:nvPr/>
        </p:nvSpPr>
        <p:spPr>
          <a:xfrm>
            <a:off x="4789440" y="6942600"/>
            <a:ext cx="106200" cy="101160"/>
          </a:xfrm>
          <a:prstGeom prst="ellipse">
            <a:avLst/>
          </a:prstGeom>
          <a:solidFill>
            <a:srgbClr val="427aae"/>
          </a:solidFill>
          <a:ln w="12600">
            <a:solidFill>
              <a:srgbClr val="ffffff"/>
            </a:solidFill>
            <a:miter/>
          </a:ln>
        </p:spPr>
      </p:sp>
      <p:sp>
        <p:nvSpPr>
          <p:cNvPr id="705" name="CustomShape 8"/>
          <p:cNvSpPr/>
          <p:nvPr/>
        </p:nvSpPr>
        <p:spPr>
          <a:xfrm>
            <a:off x="4842000" y="6789960"/>
            <a:ext cx="106200" cy="101160"/>
          </a:xfrm>
          <a:prstGeom prst="ellipse">
            <a:avLst/>
          </a:prstGeom>
          <a:solidFill>
            <a:srgbClr val="427aae"/>
          </a:solidFill>
          <a:ln w="12600">
            <a:solidFill>
              <a:srgbClr val="ffffff"/>
            </a:solidFill>
            <a:miter/>
          </a:ln>
        </p:spPr>
      </p:sp>
      <p:sp>
        <p:nvSpPr>
          <p:cNvPr id="706" name="CustomShape 9"/>
          <p:cNvSpPr/>
          <p:nvPr/>
        </p:nvSpPr>
        <p:spPr>
          <a:xfrm>
            <a:off x="3950280" y="5831280"/>
            <a:ext cx="120060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2.008=&gt;</a:t>
            </a:r>
            <a:r>
              <a:rPr b="1" lang="en-US" sz="1400">
                <a:solidFill>
                  <a:srgbClr val="c8c949"/>
                </a:solidFill>
                <a:latin typeface="Garamond"/>
              </a:rPr>
              <a:t> </a:t>
            </a:r>
            <a:r>
              <a:rPr b="1" lang="en-US" sz="1400">
                <a:solidFill>
                  <a:srgbClr val="1c5f9e"/>
                </a:solidFill>
                <a:latin typeface="Garamond"/>
              </a:rPr>
              <a:t>20.838</a:t>
            </a:r>
            <a:endParaRPr/>
          </a:p>
        </p:txBody>
      </p:sp>
      <p:sp>
        <p:nvSpPr>
          <p:cNvPr id="707" name="CustomShape 10"/>
          <p:cNvSpPr/>
          <p:nvPr/>
        </p:nvSpPr>
        <p:spPr>
          <a:xfrm>
            <a:off x="3950280" y="6162480"/>
            <a:ext cx="120060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2.009=&gt;</a:t>
            </a:r>
            <a:r>
              <a:rPr b="1" lang="en-US" sz="1400">
                <a:solidFill>
                  <a:srgbClr val="c8c949"/>
                </a:solidFill>
                <a:latin typeface="Garamond"/>
              </a:rPr>
              <a:t> </a:t>
            </a:r>
            <a:r>
              <a:rPr b="1" lang="en-US" sz="1400">
                <a:solidFill>
                  <a:srgbClr val="1c5f9e"/>
                </a:solidFill>
                <a:latin typeface="Garamond"/>
              </a:rPr>
              <a:t>119.915</a:t>
            </a:r>
            <a:endParaRPr/>
          </a:p>
        </p:txBody>
      </p:sp>
      <p:sp>
        <p:nvSpPr>
          <p:cNvPr id="708" name="CustomShape 11"/>
          <p:cNvSpPr/>
          <p:nvPr/>
        </p:nvSpPr>
        <p:spPr>
          <a:xfrm>
            <a:off x="-1634040" y="4864680"/>
            <a:ext cx="120060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1c5f9e"/>
                </a:solidFill>
                <a:latin typeface="Garamond"/>
              </a:rPr>
              <a:t>42.263</a:t>
            </a:r>
            <a:endParaRPr/>
          </a:p>
        </p:txBody>
      </p:sp>
      <p:sp>
        <p:nvSpPr>
          <p:cNvPr id="709" name="CustomShape 12"/>
          <p:cNvSpPr/>
          <p:nvPr/>
        </p:nvSpPr>
        <p:spPr>
          <a:xfrm>
            <a:off x="4842000" y="6789960"/>
            <a:ext cx="106200" cy="101160"/>
          </a:xfrm>
          <a:prstGeom prst="ellipse">
            <a:avLst/>
          </a:prstGeom>
          <a:solidFill>
            <a:srgbClr val="427aae"/>
          </a:solidFill>
          <a:ln w="12600">
            <a:solidFill>
              <a:srgbClr val="ffffff"/>
            </a:solidFill>
            <a:miter/>
          </a:ln>
        </p:spPr>
      </p:sp>
    </p:spTree>
  </p:cSld>
  <p:transition spd="slow">
    <p:fade/>
  </p:transition>
  <p:timing>
    <p:tnLst>
      <p:par>
        <p:cTn id="81" dur="indefinite" restart="never" nodeType="tmRoot">
          <p:childTnLst>
            <p:seq>
              <p:cTn id="82"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710" name="Picture 12" descr=""/>
          <p:cNvPicPr/>
          <p:nvPr/>
        </p:nvPicPr>
        <p:blipFill>
          <a:blip r:embed="rId1"/>
          <a:stretch>
            <a:fillRect/>
          </a:stretch>
        </p:blipFill>
        <p:spPr>
          <a:xfrm>
            <a:off x="13196520" y="-3654720"/>
            <a:ext cx="10058040" cy="7309440"/>
          </a:xfrm>
          <a:prstGeom prst="rect">
            <a:avLst/>
          </a:prstGeom>
          <a:ln>
            <a:noFill/>
          </a:ln>
        </p:spPr>
      </p:pic>
      <p:pic>
        <p:nvPicPr>
          <p:cNvPr id="711" name="Picture 13" descr=""/>
          <p:cNvPicPr/>
          <p:nvPr/>
        </p:nvPicPr>
        <p:blipFill>
          <a:blip r:embed="rId2"/>
          <a:stretch>
            <a:fillRect/>
          </a:stretch>
        </p:blipFill>
        <p:spPr>
          <a:xfrm>
            <a:off x="0" y="195840"/>
            <a:ext cx="10019160" cy="7380000"/>
          </a:xfrm>
          <a:prstGeom prst="rect">
            <a:avLst/>
          </a:prstGeom>
          <a:ln>
            <a:noFill/>
          </a:ln>
        </p:spPr>
      </p:pic>
      <p:pic>
        <p:nvPicPr>
          <p:cNvPr id="712" name="Picture 14" descr=""/>
          <p:cNvPicPr/>
          <p:nvPr/>
        </p:nvPicPr>
        <p:blipFill>
          <a:blip r:embed="rId3"/>
          <a:stretch>
            <a:fillRect/>
          </a:stretch>
        </p:blipFill>
        <p:spPr>
          <a:xfrm>
            <a:off x="14528880" y="-974520"/>
            <a:ext cx="8725680" cy="5467680"/>
          </a:xfrm>
          <a:prstGeom prst="rect">
            <a:avLst/>
          </a:prstGeom>
          <a:ln>
            <a:noFill/>
          </a:ln>
        </p:spPr>
      </p:pic>
      <p:pic>
        <p:nvPicPr>
          <p:cNvPr id="713" name="Picture 15" descr=""/>
          <p:cNvPicPr/>
          <p:nvPr/>
        </p:nvPicPr>
        <p:blipFill>
          <a:blip r:embed="rId4"/>
          <a:stretch>
            <a:fillRect/>
          </a:stretch>
        </p:blipFill>
        <p:spPr>
          <a:xfrm>
            <a:off x="13757040" y="4086000"/>
            <a:ext cx="9497520" cy="6991920"/>
          </a:xfrm>
          <a:prstGeom prst="rect">
            <a:avLst/>
          </a:prstGeom>
          <a:ln>
            <a:noFill/>
          </a:ln>
        </p:spPr>
      </p:pic>
      <p:pic>
        <p:nvPicPr>
          <p:cNvPr id="714" name="Picture 16" descr=""/>
          <p:cNvPicPr/>
          <p:nvPr/>
        </p:nvPicPr>
        <p:blipFill>
          <a:blip r:embed="rId5"/>
          <a:stretch>
            <a:fillRect/>
          </a:stretch>
        </p:blipFill>
        <p:spPr>
          <a:xfrm>
            <a:off x="23158440" y="-2816280"/>
            <a:ext cx="9116280" cy="7030080"/>
          </a:xfrm>
          <a:prstGeom prst="rect">
            <a:avLst/>
          </a:prstGeom>
          <a:ln>
            <a:noFill/>
          </a:ln>
        </p:spPr>
      </p:pic>
      <p:sp>
        <p:nvSpPr>
          <p:cNvPr id="715" name="CustomShape 1"/>
          <p:cNvSpPr/>
          <p:nvPr/>
        </p:nvSpPr>
        <p:spPr>
          <a:xfrm>
            <a:off x="-16629120" y="3654720"/>
            <a:ext cx="917280" cy="819720"/>
          </a:xfrm>
          <a:prstGeom prst="rect">
            <a:avLst/>
          </a:prstGeom>
          <a:noFill/>
          <a:ln>
            <a:noFill/>
          </a:ln>
        </p:spPr>
        <p:txBody>
          <a:bodyPr lIns="90000" rIns="90000" tIns="45000" bIns="45000"/>
          <a:p>
            <a:pPr>
              <a:lnSpc>
                <a:spcPct val="100000"/>
              </a:lnSpc>
            </a:pPr>
            <a:r>
              <a:rPr b="1" lang="en-US" sz="1200">
                <a:solidFill>
                  <a:srgbClr val="e47171"/>
                </a:solidFill>
                <a:latin typeface="Garamond"/>
              </a:rPr>
              <a:t>2.012</a:t>
            </a:r>
            <a:r>
              <a:rPr b="1" lang="en-US" sz="1200">
                <a:solidFill>
                  <a:srgbClr val="e47171"/>
                </a:solidFill>
                <a:latin typeface="Garamond"/>
              </a:rPr>
              <a:t>
</a:t>
            </a:r>
            <a:r>
              <a:rPr b="1" lang="en-US" sz="1200">
                <a:solidFill>
                  <a:srgbClr val="e47171"/>
                </a:solidFill>
                <a:latin typeface="Garamond"/>
              </a:rPr>
              <a:t>8,6%</a:t>
            </a:r>
            <a:r>
              <a:rPr b="1" lang="en-US" sz="1200">
                <a:solidFill>
                  <a:srgbClr val="e47171"/>
                </a:solidFill>
                <a:latin typeface="Garamond"/>
              </a:rPr>
              <a:t>
</a:t>
            </a:r>
            <a:r>
              <a:rPr b="1" lang="en-US" sz="1200">
                <a:solidFill>
                  <a:srgbClr val="e47171"/>
                </a:solidFill>
                <a:latin typeface="Garamond"/>
              </a:rPr>
              <a:t>8.222GWh</a:t>
            </a:r>
            <a:endParaRPr/>
          </a:p>
        </p:txBody>
      </p:sp>
      <p:sp>
        <p:nvSpPr>
          <p:cNvPr id="716" name="CustomShape 2"/>
          <p:cNvSpPr/>
          <p:nvPr/>
        </p:nvSpPr>
        <p:spPr>
          <a:xfrm>
            <a:off x="-14565240" y="5099400"/>
            <a:ext cx="106200" cy="101160"/>
          </a:xfrm>
          <a:prstGeom prst="ellipse">
            <a:avLst/>
          </a:prstGeom>
          <a:solidFill>
            <a:srgbClr val="ae694a"/>
          </a:solidFill>
          <a:ln w="12600">
            <a:solidFill>
              <a:srgbClr val="ffffff"/>
            </a:solidFill>
            <a:miter/>
          </a:ln>
        </p:spPr>
      </p:sp>
      <p:sp>
        <p:nvSpPr>
          <p:cNvPr id="717" name="CustomShape 3"/>
          <p:cNvSpPr/>
          <p:nvPr/>
        </p:nvSpPr>
        <p:spPr>
          <a:xfrm>
            <a:off x="-15766200" y="3654720"/>
            <a:ext cx="1088280" cy="819720"/>
          </a:xfrm>
          <a:prstGeom prst="rect">
            <a:avLst/>
          </a:prstGeom>
          <a:noFill/>
          <a:ln>
            <a:noFill/>
          </a:ln>
        </p:spPr>
        <p:txBody>
          <a:bodyPr lIns="90000" rIns="90000" tIns="45000" bIns="45000"/>
          <a:p>
            <a:pPr>
              <a:lnSpc>
                <a:spcPct val="100000"/>
              </a:lnSpc>
            </a:pPr>
            <a:r>
              <a:rPr b="1" lang="en-US" sz="1200">
                <a:solidFill>
                  <a:srgbClr val="7fc67f"/>
                </a:solidFill>
                <a:latin typeface="Garamond"/>
              </a:rPr>
              <a:t>2.012</a:t>
            </a:r>
            <a:r>
              <a:rPr b="1" lang="en-US" sz="1200">
                <a:solidFill>
                  <a:srgbClr val="7fc67f"/>
                </a:solidFill>
                <a:latin typeface="Garamond"/>
              </a:rPr>
              <a:t>
</a:t>
            </a:r>
            <a:r>
              <a:rPr b="1" lang="en-US" sz="1200">
                <a:solidFill>
                  <a:srgbClr val="7fc67f"/>
                </a:solidFill>
                <a:latin typeface="Garamond"/>
              </a:rPr>
              <a:t>9,3%</a:t>
            </a:r>
            <a:r>
              <a:rPr b="1" lang="en-US" sz="1200">
                <a:solidFill>
                  <a:srgbClr val="7fc67f"/>
                </a:solidFill>
                <a:latin typeface="Garamond"/>
              </a:rPr>
              <a:t>
</a:t>
            </a:r>
            <a:r>
              <a:rPr b="1" lang="en-US" sz="1200">
                <a:solidFill>
                  <a:srgbClr val="7fc67f"/>
                </a:solidFill>
                <a:latin typeface="Garamond"/>
              </a:rPr>
              <a:t>2.634.406.808</a:t>
            </a:r>
            <a:endParaRPr/>
          </a:p>
        </p:txBody>
      </p:sp>
      <p:sp>
        <p:nvSpPr>
          <p:cNvPr id="718" name="CustomShape 4"/>
          <p:cNvSpPr/>
          <p:nvPr/>
        </p:nvSpPr>
        <p:spPr>
          <a:xfrm>
            <a:off x="-14555160" y="4997880"/>
            <a:ext cx="106200" cy="101160"/>
          </a:xfrm>
          <a:prstGeom prst="ellipse">
            <a:avLst/>
          </a:prstGeom>
          <a:solidFill>
            <a:srgbClr val="7fc67f"/>
          </a:solidFill>
          <a:ln w="12600">
            <a:solidFill>
              <a:srgbClr val="ffffff"/>
            </a:solidFill>
            <a:miter/>
          </a:ln>
        </p:spPr>
      </p:sp>
      <p:sp>
        <p:nvSpPr>
          <p:cNvPr id="719" name="CustomShape 5"/>
          <p:cNvSpPr/>
          <p:nvPr/>
        </p:nvSpPr>
        <p:spPr>
          <a:xfrm>
            <a:off x="4659840" y="6845040"/>
            <a:ext cx="106200" cy="101160"/>
          </a:xfrm>
          <a:prstGeom prst="ellipse">
            <a:avLst/>
          </a:prstGeom>
          <a:solidFill>
            <a:srgbClr val="427aae"/>
          </a:solidFill>
          <a:ln w="12600">
            <a:solidFill>
              <a:srgbClr val="ffffff"/>
            </a:solidFill>
            <a:miter/>
          </a:ln>
        </p:spPr>
      </p:sp>
      <p:sp>
        <p:nvSpPr>
          <p:cNvPr id="720" name="CustomShape 6"/>
          <p:cNvSpPr/>
          <p:nvPr/>
        </p:nvSpPr>
        <p:spPr>
          <a:xfrm>
            <a:off x="4059360" y="5262120"/>
            <a:ext cx="120060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2.007=&gt;</a:t>
            </a:r>
            <a:r>
              <a:rPr b="1" lang="en-US" sz="1400">
                <a:solidFill>
                  <a:srgbClr val="c8c949"/>
                </a:solidFill>
                <a:latin typeface="Garamond"/>
              </a:rPr>
              <a:t> </a:t>
            </a:r>
            <a:r>
              <a:rPr b="1" lang="en-US" sz="1400">
                <a:solidFill>
                  <a:srgbClr val="1c5f9e"/>
                </a:solidFill>
                <a:latin typeface="Garamond"/>
              </a:rPr>
              <a:t>48.651</a:t>
            </a:r>
            <a:endParaRPr/>
          </a:p>
        </p:txBody>
      </p:sp>
      <p:sp>
        <p:nvSpPr>
          <p:cNvPr id="721" name="CustomShape 7"/>
          <p:cNvSpPr/>
          <p:nvPr/>
        </p:nvSpPr>
        <p:spPr>
          <a:xfrm>
            <a:off x="4789440" y="6942600"/>
            <a:ext cx="106200" cy="101160"/>
          </a:xfrm>
          <a:prstGeom prst="ellipse">
            <a:avLst/>
          </a:prstGeom>
          <a:solidFill>
            <a:srgbClr val="427aae"/>
          </a:solidFill>
          <a:ln w="12600">
            <a:solidFill>
              <a:srgbClr val="ffffff"/>
            </a:solidFill>
            <a:miter/>
          </a:ln>
        </p:spPr>
      </p:sp>
      <p:sp>
        <p:nvSpPr>
          <p:cNvPr id="722" name="CustomShape 8"/>
          <p:cNvSpPr/>
          <p:nvPr/>
        </p:nvSpPr>
        <p:spPr>
          <a:xfrm>
            <a:off x="4842000" y="6789960"/>
            <a:ext cx="106200" cy="101160"/>
          </a:xfrm>
          <a:prstGeom prst="ellipse">
            <a:avLst/>
          </a:prstGeom>
          <a:solidFill>
            <a:srgbClr val="427aae"/>
          </a:solidFill>
          <a:ln w="12600">
            <a:solidFill>
              <a:srgbClr val="ffffff"/>
            </a:solidFill>
            <a:miter/>
          </a:ln>
        </p:spPr>
      </p:sp>
      <p:sp>
        <p:nvSpPr>
          <p:cNvPr id="723" name="CustomShape 9"/>
          <p:cNvSpPr/>
          <p:nvPr/>
        </p:nvSpPr>
        <p:spPr>
          <a:xfrm>
            <a:off x="4059360" y="5567400"/>
            <a:ext cx="120060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2.008=&gt;</a:t>
            </a:r>
            <a:r>
              <a:rPr b="1" lang="en-US" sz="1400">
                <a:solidFill>
                  <a:srgbClr val="c8c949"/>
                </a:solidFill>
                <a:latin typeface="Garamond"/>
              </a:rPr>
              <a:t> </a:t>
            </a:r>
            <a:r>
              <a:rPr b="1" lang="en-US" sz="1400">
                <a:solidFill>
                  <a:srgbClr val="1c5f9e"/>
                </a:solidFill>
                <a:latin typeface="Garamond"/>
              </a:rPr>
              <a:t>20.838</a:t>
            </a:r>
            <a:endParaRPr/>
          </a:p>
        </p:txBody>
      </p:sp>
      <p:sp>
        <p:nvSpPr>
          <p:cNvPr id="724" name="CustomShape 10"/>
          <p:cNvSpPr/>
          <p:nvPr/>
        </p:nvSpPr>
        <p:spPr>
          <a:xfrm>
            <a:off x="4059360" y="5898600"/>
            <a:ext cx="120060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2.009=&gt;</a:t>
            </a:r>
            <a:r>
              <a:rPr b="1" lang="en-US" sz="1400">
                <a:solidFill>
                  <a:srgbClr val="c8c949"/>
                </a:solidFill>
                <a:latin typeface="Garamond"/>
              </a:rPr>
              <a:t> </a:t>
            </a:r>
            <a:r>
              <a:rPr b="1" lang="en-US" sz="1400">
                <a:solidFill>
                  <a:srgbClr val="1c5f9e"/>
                </a:solidFill>
                <a:latin typeface="Garamond"/>
              </a:rPr>
              <a:t>119.915</a:t>
            </a:r>
            <a:endParaRPr/>
          </a:p>
        </p:txBody>
      </p:sp>
      <p:sp>
        <p:nvSpPr>
          <p:cNvPr id="725" name="CustomShape 11"/>
          <p:cNvSpPr/>
          <p:nvPr/>
        </p:nvSpPr>
        <p:spPr>
          <a:xfrm>
            <a:off x="4059360" y="6180840"/>
            <a:ext cx="120060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1c5f9e"/>
                </a:solidFill>
                <a:latin typeface="Garamond"/>
              </a:rPr>
              <a:t>42.263</a:t>
            </a:r>
            <a:endParaRPr/>
          </a:p>
        </p:txBody>
      </p:sp>
      <p:sp>
        <p:nvSpPr>
          <p:cNvPr id="726" name="CustomShape 12"/>
          <p:cNvSpPr/>
          <p:nvPr/>
        </p:nvSpPr>
        <p:spPr>
          <a:xfrm>
            <a:off x="4948920" y="6891840"/>
            <a:ext cx="106200" cy="101160"/>
          </a:xfrm>
          <a:prstGeom prst="ellipse">
            <a:avLst/>
          </a:prstGeom>
          <a:solidFill>
            <a:srgbClr val="427aae"/>
          </a:solidFill>
          <a:ln w="12600">
            <a:solidFill>
              <a:srgbClr val="ffffff"/>
            </a:solidFill>
            <a:miter/>
          </a:ln>
        </p:spPr>
      </p:sp>
    </p:spTree>
  </p:cSld>
  <p:transition spd="slow">
    <p:fade/>
  </p:transition>
  <p:timing>
    <p:tnLst>
      <p:par>
        <p:cTn id="83" dur="indefinite" restart="never" nodeType="tmRoot">
          <p:childTnLst>
            <p:seq>
              <p:cTn id="84"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727" name="Picture 12" descr=""/>
          <p:cNvPicPr/>
          <p:nvPr/>
        </p:nvPicPr>
        <p:blipFill>
          <a:blip r:embed="rId1"/>
          <a:stretch>
            <a:fillRect/>
          </a:stretch>
        </p:blipFill>
        <p:spPr>
          <a:xfrm>
            <a:off x="13196520" y="-3654720"/>
            <a:ext cx="10058040" cy="7309440"/>
          </a:xfrm>
          <a:prstGeom prst="rect">
            <a:avLst/>
          </a:prstGeom>
          <a:ln>
            <a:noFill/>
          </a:ln>
        </p:spPr>
      </p:pic>
      <p:pic>
        <p:nvPicPr>
          <p:cNvPr id="728" name="Picture 13" descr=""/>
          <p:cNvPicPr/>
          <p:nvPr/>
        </p:nvPicPr>
        <p:blipFill>
          <a:blip r:embed="rId2"/>
          <a:stretch>
            <a:fillRect/>
          </a:stretch>
        </p:blipFill>
        <p:spPr>
          <a:xfrm>
            <a:off x="19557720" y="5090400"/>
            <a:ext cx="10019160" cy="7380000"/>
          </a:xfrm>
          <a:prstGeom prst="rect">
            <a:avLst/>
          </a:prstGeom>
          <a:ln>
            <a:noFill/>
          </a:ln>
        </p:spPr>
      </p:pic>
      <p:pic>
        <p:nvPicPr>
          <p:cNvPr id="729" name="Picture 14" descr=""/>
          <p:cNvPicPr/>
          <p:nvPr/>
        </p:nvPicPr>
        <p:blipFill>
          <a:blip r:embed="rId3"/>
          <a:stretch>
            <a:fillRect/>
          </a:stretch>
        </p:blipFill>
        <p:spPr>
          <a:xfrm>
            <a:off x="0" y="923760"/>
            <a:ext cx="10092600" cy="6324120"/>
          </a:xfrm>
          <a:prstGeom prst="rect">
            <a:avLst/>
          </a:prstGeom>
          <a:ln>
            <a:noFill/>
          </a:ln>
        </p:spPr>
      </p:pic>
      <p:pic>
        <p:nvPicPr>
          <p:cNvPr id="730" name="Picture 15" descr=""/>
          <p:cNvPicPr/>
          <p:nvPr/>
        </p:nvPicPr>
        <p:blipFill>
          <a:blip r:embed="rId4"/>
          <a:stretch>
            <a:fillRect/>
          </a:stretch>
        </p:blipFill>
        <p:spPr>
          <a:xfrm>
            <a:off x="13757040" y="4086000"/>
            <a:ext cx="9497520" cy="6991920"/>
          </a:xfrm>
          <a:prstGeom prst="rect">
            <a:avLst/>
          </a:prstGeom>
          <a:ln>
            <a:noFill/>
          </a:ln>
        </p:spPr>
      </p:pic>
      <p:pic>
        <p:nvPicPr>
          <p:cNvPr id="731" name="Picture 16" descr=""/>
          <p:cNvPicPr/>
          <p:nvPr/>
        </p:nvPicPr>
        <p:blipFill>
          <a:blip r:embed="rId5"/>
          <a:stretch>
            <a:fillRect/>
          </a:stretch>
        </p:blipFill>
        <p:spPr>
          <a:xfrm>
            <a:off x="23158440" y="-2816280"/>
            <a:ext cx="9116280" cy="7030080"/>
          </a:xfrm>
          <a:prstGeom prst="rect">
            <a:avLst/>
          </a:prstGeom>
          <a:ln>
            <a:noFill/>
          </a:ln>
        </p:spPr>
      </p:pic>
      <p:sp>
        <p:nvSpPr>
          <p:cNvPr id="732" name="CustomShape 1"/>
          <p:cNvSpPr/>
          <p:nvPr/>
        </p:nvSpPr>
        <p:spPr>
          <a:xfrm>
            <a:off x="-14565240" y="5099400"/>
            <a:ext cx="106200" cy="101160"/>
          </a:xfrm>
          <a:prstGeom prst="ellipse">
            <a:avLst/>
          </a:prstGeom>
          <a:solidFill>
            <a:srgbClr val="ae694a"/>
          </a:solidFill>
          <a:ln w="12600">
            <a:solidFill>
              <a:srgbClr val="ffffff"/>
            </a:solidFill>
            <a:miter/>
          </a:ln>
        </p:spPr>
      </p:sp>
      <p:sp>
        <p:nvSpPr>
          <p:cNvPr id="733" name="CustomShape 2"/>
          <p:cNvSpPr/>
          <p:nvPr/>
        </p:nvSpPr>
        <p:spPr>
          <a:xfrm>
            <a:off x="-14555160" y="4997880"/>
            <a:ext cx="106200" cy="101160"/>
          </a:xfrm>
          <a:prstGeom prst="ellipse">
            <a:avLst/>
          </a:prstGeom>
          <a:solidFill>
            <a:srgbClr val="7fc67f"/>
          </a:solidFill>
          <a:ln w="12600">
            <a:solidFill>
              <a:srgbClr val="ffffff"/>
            </a:solidFill>
            <a:miter/>
          </a:ln>
        </p:spPr>
      </p:sp>
      <p:sp>
        <p:nvSpPr>
          <p:cNvPr id="734" name="CustomShape 3"/>
          <p:cNvSpPr/>
          <p:nvPr/>
        </p:nvSpPr>
        <p:spPr>
          <a:xfrm>
            <a:off x="-2319840" y="3232440"/>
            <a:ext cx="136152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2.004=&gt;</a:t>
            </a:r>
            <a:r>
              <a:rPr b="1" lang="en-US" sz="1400">
                <a:solidFill>
                  <a:srgbClr val="c8c949"/>
                </a:solidFill>
                <a:latin typeface="Garamond"/>
              </a:rPr>
              <a:t> </a:t>
            </a:r>
            <a:r>
              <a:rPr b="1" lang="en-US" sz="1400">
                <a:solidFill>
                  <a:srgbClr val="1c5f9e"/>
                </a:solidFill>
                <a:latin typeface="Garamond"/>
              </a:rPr>
              <a:t>732GWh</a:t>
            </a:r>
            <a:endParaRPr/>
          </a:p>
        </p:txBody>
      </p:sp>
      <p:sp>
        <p:nvSpPr>
          <p:cNvPr id="735" name="CustomShape 4"/>
          <p:cNvSpPr/>
          <p:nvPr/>
        </p:nvSpPr>
        <p:spPr>
          <a:xfrm>
            <a:off x="-1470600" y="5824440"/>
            <a:ext cx="106200" cy="101160"/>
          </a:xfrm>
          <a:prstGeom prst="ellipse">
            <a:avLst/>
          </a:prstGeom>
          <a:solidFill>
            <a:srgbClr val="427aae"/>
          </a:solidFill>
          <a:ln w="12600">
            <a:solidFill>
              <a:srgbClr val="ffffff"/>
            </a:solidFill>
            <a:miter/>
          </a:ln>
        </p:spPr>
      </p:sp>
      <p:sp>
        <p:nvSpPr>
          <p:cNvPr id="736" name="CustomShape 5"/>
          <p:cNvSpPr/>
          <p:nvPr/>
        </p:nvSpPr>
        <p:spPr>
          <a:xfrm>
            <a:off x="-1470600" y="5824440"/>
            <a:ext cx="106200" cy="101160"/>
          </a:xfrm>
          <a:prstGeom prst="ellipse">
            <a:avLst/>
          </a:prstGeom>
          <a:solidFill>
            <a:srgbClr val="427aae"/>
          </a:solidFill>
          <a:ln w="12600">
            <a:solidFill>
              <a:srgbClr val="ffffff"/>
            </a:solidFill>
            <a:miter/>
          </a:ln>
        </p:spPr>
      </p:sp>
      <p:sp>
        <p:nvSpPr>
          <p:cNvPr id="737" name="CustomShape 6"/>
          <p:cNvSpPr/>
          <p:nvPr/>
        </p:nvSpPr>
        <p:spPr>
          <a:xfrm>
            <a:off x="-1470600" y="5824440"/>
            <a:ext cx="106200" cy="101160"/>
          </a:xfrm>
          <a:prstGeom prst="ellipse">
            <a:avLst/>
          </a:prstGeom>
          <a:solidFill>
            <a:srgbClr val="427aae"/>
          </a:solidFill>
          <a:ln w="12600">
            <a:solidFill>
              <a:srgbClr val="ffffff"/>
            </a:solidFill>
            <a:miter/>
          </a:ln>
        </p:spPr>
      </p:sp>
      <p:sp>
        <p:nvSpPr>
          <p:cNvPr id="738" name="CustomShape 7"/>
          <p:cNvSpPr/>
          <p:nvPr/>
        </p:nvSpPr>
        <p:spPr>
          <a:xfrm>
            <a:off x="-1470600" y="5824440"/>
            <a:ext cx="106200" cy="101160"/>
          </a:xfrm>
          <a:prstGeom prst="ellipse">
            <a:avLst/>
          </a:prstGeom>
          <a:solidFill>
            <a:srgbClr val="427aae"/>
          </a:solidFill>
          <a:ln w="12600">
            <a:solidFill>
              <a:srgbClr val="ffffff"/>
            </a:solidFill>
            <a:miter/>
          </a:ln>
        </p:spPr>
      </p:sp>
      <p:sp>
        <p:nvSpPr>
          <p:cNvPr id="739" name="CustomShape 8"/>
          <p:cNvSpPr/>
          <p:nvPr/>
        </p:nvSpPr>
        <p:spPr>
          <a:xfrm>
            <a:off x="-2319840" y="3755880"/>
            <a:ext cx="136152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2.005=&gt;</a:t>
            </a:r>
            <a:r>
              <a:rPr b="1" lang="en-US" sz="1400">
                <a:solidFill>
                  <a:srgbClr val="c8c949"/>
                </a:solidFill>
                <a:latin typeface="Garamond"/>
              </a:rPr>
              <a:t> </a:t>
            </a:r>
            <a:r>
              <a:rPr b="1" lang="en-US" sz="1400">
                <a:solidFill>
                  <a:srgbClr val="1c5f9e"/>
                </a:solidFill>
                <a:latin typeface="Garamond"/>
              </a:rPr>
              <a:t>417GWh</a:t>
            </a:r>
            <a:endParaRPr/>
          </a:p>
        </p:txBody>
      </p:sp>
      <p:sp>
        <p:nvSpPr>
          <p:cNvPr id="740" name="CustomShape 9"/>
          <p:cNvSpPr/>
          <p:nvPr/>
        </p:nvSpPr>
        <p:spPr>
          <a:xfrm>
            <a:off x="-2319840" y="4283640"/>
            <a:ext cx="136152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a:t>
            </a:r>
            <a:r>
              <a:rPr b="1" lang="en-US" sz="1400">
                <a:solidFill>
                  <a:srgbClr val="1c5f9e"/>
                </a:solidFill>
                <a:latin typeface="Garamond"/>
              </a:rPr>
              <a:t>725GWh</a:t>
            </a:r>
            <a:endParaRPr/>
          </a:p>
        </p:txBody>
      </p:sp>
      <p:sp>
        <p:nvSpPr>
          <p:cNvPr id="741" name="CustomShape 10"/>
          <p:cNvSpPr/>
          <p:nvPr/>
        </p:nvSpPr>
        <p:spPr>
          <a:xfrm>
            <a:off x="-2319840" y="4802040"/>
            <a:ext cx="136152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2.008=&gt;</a:t>
            </a:r>
            <a:r>
              <a:rPr b="1" lang="en-US" sz="1400">
                <a:solidFill>
                  <a:srgbClr val="c8c949"/>
                </a:solidFill>
                <a:latin typeface="Garamond"/>
              </a:rPr>
              <a:t> </a:t>
            </a:r>
            <a:r>
              <a:rPr b="1" lang="en-US" sz="1400">
                <a:solidFill>
                  <a:srgbClr val="1c5f9e"/>
                </a:solidFill>
                <a:latin typeface="Garamond"/>
              </a:rPr>
              <a:t>187GWh</a:t>
            </a:r>
            <a:endParaRPr/>
          </a:p>
        </p:txBody>
      </p:sp>
    </p:spTree>
  </p:cSld>
  <p:transition spd="slow">
    <p:fade/>
  </p:transition>
</p:sld>
</file>

<file path=ppt/slides/slide44.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742" name="Picture 12" descr=""/>
          <p:cNvPicPr/>
          <p:nvPr/>
        </p:nvPicPr>
        <p:blipFill>
          <a:blip r:embed="rId1"/>
          <a:stretch>
            <a:fillRect/>
          </a:stretch>
        </p:blipFill>
        <p:spPr>
          <a:xfrm>
            <a:off x="13196520" y="-3654720"/>
            <a:ext cx="10058040" cy="7309440"/>
          </a:xfrm>
          <a:prstGeom prst="rect">
            <a:avLst/>
          </a:prstGeom>
          <a:ln>
            <a:noFill/>
          </a:ln>
        </p:spPr>
      </p:pic>
      <p:pic>
        <p:nvPicPr>
          <p:cNvPr id="743" name="Picture 13" descr=""/>
          <p:cNvPicPr/>
          <p:nvPr/>
        </p:nvPicPr>
        <p:blipFill>
          <a:blip r:embed="rId2"/>
          <a:stretch>
            <a:fillRect/>
          </a:stretch>
        </p:blipFill>
        <p:spPr>
          <a:xfrm>
            <a:off x="19557720" y="5090400"/>
            <a:ext cx="10019160" cy="7380000"/>
          </a:xfrm>
          <a:prstGeom prst="rect">
            <a:avLst/>
          </a:prstGeom>
          <a:ln>
            <a:noFill/>
          </a:ln>
        </p:spPr>
      </p:pic>
      <p:pic>
        <p:nvPicPr>
          <p:cNvPr id="744" name="Picture 14" descr=""/>
          <p:cNvPicPr/>
          <p:nvPr/>
        </p:nvPicPr>
        <p:blipFill>
          <a:blip r:embed="rId3"/>
          <a:stretch>
            <a:fillRect/>
          </a:stretch>
        </p:blipFill>
        <p:spPr>
          <a:xfrm>
            <a:off x="0" y="923760"/>
            <a:ext cx="10092600" cy="6324120"/>
          </a:xfrm>
          <a:prstGeom prst="rect">
            <a:avLst/>
          </a:prstGeom>
          <a:ln>
            <a:noFill/>
          </a:ln>
        </p:spPr>
      </p:pic>
      <p:pic>
        <p:nvPicPr>
          <p:cNvPr id="745" name="Picture 15" descr=""/>
          <p:cNvPicPr/>
          <p:nvPr/>
        </p:nvPicPr>
        <p:blipFill>
          <a:blip r:embed="rId4"/>
          <a:stretch>
            <a:fillRect/>
          </a:stretch>
        </p:blipFill>
        <p:spPr>
          <a:xfrm>
            <a:off x="13757040" y="4086000"/>
            <a:ext cx="9497520" cy="6991920"/>
          </a:xfrm>
          <a:prstGeom prst="rect">
            <a:avLst/>
          </a:prstGeom>
          <a:ln>
            <a:noFill/>
          </a:ln>
        </p:spPr>
      </p:pic>
      <p:pic>
        <p:nvPicPr>
          <p:cNvPr id="746" name="Picture 16" descr=""/>
          <p:cNvPicPr/>
          <p:nvPr/>
        </p:nvPicPr>
        <p:blipFill>
          <a:blip r:embed="rId5"/>
          <a:stretch>
            <a:fillRect/>
          </a:stretch>
        </p:blipFill>
        <p:spPr>
          <a:xfrm>
            <a:off x="23158440" y="-2816280"/>
            <a:ext cx="9116280" cy="7030080"/>
          </a:xfrm>
          <a:prstGeom prst="rect">
            <a:avLst/>
          </a:prstGeom>
          <a:ln>
            <a:noFill/>
          </a:ln>
        </p:spPr>
      </p:pic>
      <p:sp>
        <p:nvSpPr>
          <p:cNvPr id="747" name="CustomShape 1"/>
          <p:cNvSpPr/>
          <p:nvPr/>
        </p:nvSpPr>
        <p:spPr>
          <a:xfrm>
            <a:off x="-14565240" y="5099400"/>
            <a:ext cx="106200" cy="101160"/>
          </a:xfrm>
          <a:prstGeom prst="ellipse">
            <a:avLst/>
          </a:prstGeom>
          <a:solidFill>
            <a:srgbClr val="ae694a"/>
          </a:solidFill>
          <a:ln w="12600">
            <a:solidFill>
              <a:srgbClr val="ffffff"/>
            </a:solidFill>
            <a:miter/>
          </a:ln>
        </p:spPr>
      </p:sp>
      <p:sp>
        <p:nvSpPr>
          <p:cNvPr id="748" name="CustomShape 2"/>
          <p:cNvSpPr/>
          <p:nvPr/>
        </p:nvSpPr>
        <p:spPr>
          <a:xfrm>
            <a:off x="-14555160" y="4997880"/>
            <a:ext cx="106200" cy="101160"/>
          </a:xfrm>
          <a:prstGeom prst="ellipse">
            <a:avLst/>
          </a:prstGeom>
          <a:solidFill>
            <a:srgbClr val="7fc67f"/>
          </a:solidFill>
          <a:ln w="12600">
            <a:solidFill>
              <a:srgbClr val="ffffff"/>
            </a:solidFill>
            <a:miter/>
          </a:ln>
        </p:spPr>
      </p:sp>
      <p:sp>
        <p:nvSpPr>
          <p:cNvPr id="749" name="CustomShape 3"/>
          <p:cNvSpPr/>
          <p:nvPr/>
        </p:nvSpPr>
        <p:spPr>
          <a:xfrm>
            <a:off x="6392160" y="5085000"/>
            <a:ext cx="136152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2.004=&gt;</a:t>
            </a:r>
            <a:r>
              <a:rPr b="1" lang="en-US" sz="1400">
                <a:solidFill>
                  <a:srgbClr val="c8c949"/>
                </a:solidFill>
                <a:latin typeface="Garamond"/>
              </a:rPr>
              <a:t> </a:t>
            </a:r>
            <a:r>
              <a:rPr b="1" lang="en-US" sz="1400">
                <a:solidFill>
                  <a:srgbClr val="1c5f9e"/>
                </a:solidFill>
                <a:latin typeface="Garamond"/>
              </a:rPr>
              <a:t>732GWh</a:t>
            </a:r>
            <a:endParaRPr/>
          </a:p>
        </p:txBody>
      </p:sp>
      <p:sp>
        <p:nvSpPr>
          <p:cNvPr id="750" name="CustomShape 4"/>
          <p:cNvSpPr/>
          <p:nvPr/>
        </p:nvSpPr>
        <p:spPr>
          <a:xfrm>
            <a:off x="6733440" y="6192720"/>
            <a:ext cx="106200" cy="101160"/>
          </a:xfrm>
          <a:prstGeom prst="ellipse">
            <a:avLst/>
          </a:prstGeom>
          <a:solidFill>
            <a:srgbClr val="427aae"/>
          </a:solidFill>
          <a:ln w="12600">
            <a:solidFill>
              <a:srgbClr val="ffffff"/>
            </a:solidFill>
            <a:miter/>
          </a:ln>
        </p:spPr>
      </p:sp>
      <p:sp>
        <p:nvSpPr>
          <p:cNvPr id="751" name="CustomShape 5"/>
          <p:cNvSpPr/>
          <p:nvPr/>
        </p:nvSpPr>
        <p:spPr>
          <a:xfrm>
            <a:off x="6733440" y="6192720"/>
            <a:ext cx="106200" cy="101160"/>
          </a:xfrm>
          <a:prstGeom prst="ellipse">
            <a:avLst/>
          </a:prstGeom>
          <a:solidFill>
            <a:srgbClr val="427aae"/>
          </a:solidFill>
          <a:ln w="12600">
            <a:solidFill>
              <a:srgbClr val="ffffff"/>
            </a:solidFill>
            <a:miter/>
          </a:ln>
        </p:spPr>
      </p:sp>
      <p:sp>
        <p:nvSpPr>
          <p:cNvPr id="752" name="CustomShape 6"/>
          <p:cNvSpPr/>
          <p:nvPr/>
        </p:nvSpPr>
        <p:spPr>
          <a:xfrm>
            <a:off x="6733440" y="6192720"/>
            <a:ext cx="106200" cy="101160"/>
          </a:xfrm>
          <a:prstGeom prst="ellipse">
            <a:avLst/>
          </a:prstGeom>
          <a:solidFill>
            <a:srgbClr val="427aae"/>
          </a:solidFill>
          <a:ln w="12600">
            <a:solidFill>
              <a:srgbClr val="ffffff"/>
            </a:solidFill>
            <a:miter/>
          </a:ln>
        </p:spPr>
      </p:sp>
      <p:sp>
        <p:nvSpPr>
          <p:cNvPr id="753" name="CustomShape 7"/>
          <p:cNvSpPr/>
          <p:nvPr/>
        </p:nvSpPr>
        <p:spPr>
          <a:xfrm>
            <a:off x="6733440" y="6192720"/>
            <a:ext cx="106200" cy="101160"/>
          </a:xfrm>
          <a:prstGeom prst="ellipse">
            <a:avLst/>
          </a:prstGeom>
          <a:solidFill>
            <a:srgbClr val="427aae"/>
          </a:solidFill>
          <a:ln w="12600">
            <a:solidFill>
              <a:srgbClr val="ffffff"/>
            </a:solidFill>
            <a:miter/>
          </a:ln>
        </p:spPr>
      </p:sp>
      <p:sp>
        <p:nvSpPr>
          <p:cNvPr id="754" name="CustomShape 8"/>
          <p:cNvSpPr/>
          <p:nvPr/>
        </p:nvSpPr>
        <p:spPr>
          <a:xfrm>
            <a:off x="-2319840" y="3755880"/>
            <a:ext cx="136152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2.005=&gt;</a:t>
            </a:r>
            <a:r>
              <a:rPr b="1" lang="en-US" sz="1400">
                <a:solidFill>
                  <a:srgbClr val="c8c949"/>
                </a:solidFill>
                <a:latin typeface="Garamond"/>
              </a:rPr>
              <a:t> </a:t>
            </a:r>
            <a:r>
              <a:rPr b="1" lang="en-US" sz="1400">
                <a:solidFill>
                  <a:srgbClr val="1c5f9e"/>
                </a:solidFill>
                <a:latin typeface="Garamond"/>
              </a:rPr>
              <a:t>417GWh</a:t>
            </a:r>
            <a:endParaRPr/>
          </a:p>
        </p:txBody>
      </p:sp>
      <p:sp>
        <p:nvSpPr>
          <p:cNvPr id="755" name="CustomShape 9"/>
          <p:cNvSpPr/>
          <p:nvPr/>
        </p:nvSpPr>
        <p:spPr>
          <a:xfrm>
            <a:off x="-2319840" y="4283640"/>
            <a:ext cx="136152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a:t>
            </a:r>
            <a:r>
              <a:rPr b="1" lang="en-US" sz="1400">
                <a:solidFill>
                  <a:srgbClr val="1c5f9e"/>
                </a:solidFill>
                <a:latin typeface="Garamond"/>
              </a:rPr>
              <a:t>725GWh</a:t>
            </a:r>
            <a:endParaRPr/>
          </a:p>
        </p:txBody>
      </p:sp>
      <p:sp>
        <p:nvSpPr>
          <p:cNvPr id="756" name="CustomShape 10"/>
          <p:cNvSpPr/>
          <p:nvPr/>
        </p:nvSpPr>
        <p:spPr>
          <a:xfrm>
            <a:off x="-2319840" y="4802040"/>
            <a:ext cx="136152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2.008=&gt;</a:t>
            </a:r>
            <a:r>
              <a:rPr b="1" lang="en-US" sz="1400">
                <a:solidFill>
                  <a:srgbClr val="c8c949"/>
                </a:solidFill>
                <a:latin typeface="Garamond"/>
              </a:rPr>
              <a:t> </a:t>
            </a:r>
            <a:r>
              <a:rPr b="1" lang="en-US" sz="1400">
                <a:solidFill>
                  <a:srgbClr val="1c5f9e"/>
                </a:solidFill>
                <a:latin typeface="Garamond"/>
              </a:rPr>
              <a:t>187GWh</a:t>
            </a:r>
            <a:endParaRPr/>
          </a:p>
        </p:txBody>
      </p:sp>
    </p:spTree>
  </p:cSld>
  <p:transition spd="slow">
    <p:fade/>
  </p:transition>
</p:sld>
</file>

<file path=ppt/slides/slide45.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757" name="Picture 12" descr=""/>
          <p:cNvPicPr/>
          <p:nvPr/>
        </p:nvPicPr>
        <p:blipFill>
          <a:blip r:embed="rId1"/>
          <a:stretch>
            <a:fillRect/>
          </a:stretch>
        </p:blipFill>
        <p:spPr>
          <a:xfrm>
            <a:off x="13196520" y="-3654720"/>
            <a:ext cx="10058040" cy="7309440"/>
          </a:xfrm>
          <a:prstGeom prst="rect">
            <a:avLst/>
          </a:prstGeom>
          <a:ln>
            <a:noFill/>
          </a:ln>
        </p:spPr>
      </p:pic>
      <p:pic>
        <p:nvPicPr>
          <p:cNvPr id="758" name="Picture 13" descr=""/>
          <p:cNvPicPr/>
          <p:nvPr/>
        </p:nvPicPr>
        <p:blipFill>
          <a:blip r:embed="rId2"/>
          <a:stretch>
            <a:fillRect/>
          </a:stretch>
        </p:blipFill>
        <p:spPr>
          <a:xfrm>
            <a:off x="19557720" y="5090400"/>
            <a:ext cx="10019160" cy="7380000"/>
          </a:xfrm>
          <a:prstGeom prst="rect">
            <a:avLst/>
          </a:prstGeom>
          <a:ln>
            <a:noFill/>
          </a:ln>
        </p:spPr>
      </p:pic>
      <p:pic>
        <p:nvPicPr>
          <p:cNvPr id="759" name="Picture 14" descr=""/>
          <p:cNvPicPr/>
          <p:nvPr/>
        </p:nvPicPr>
        <p:blipFill>
          <a:blip r:embed="rId3"/>
          <a:stretch>
            <a:fillRect/>
          </a:stretch>
        </p:blipFill>
        <p:spPr>
          <a:xfrm>
            <a:off x="0" y="923760"/>
            <a:ext cx="10092600" cy="6324120"/>
          </a:xfrm>
          <a:prstGeom prst="rect">
            <a:avLst/>
          </a:prstGeom>
          <a:ln>
            <a:noFill/>
          </a:ln>
        </p:spPr>
      </p:pic>
      <p:pic>
        <p:nvPicPr>
          <p:cNvPr id="760" name="Picture 15" descr=""/>
          <p:cNvPicPr/>
          <p:nvPr/>
        </p:nvPicPr>
        <p:blipFill>
          <a:blip r:embed="rId4"/>
          <a:stretch>
            <a:fillRect/>
          </a:stretch>
        </p:blipFill>
        <p:spPr>
          <a:xfrm>
            <a:off x="13757040" y="4086000"/>
            <a:ext cx="9497520" cy="6991920"/>
          </a:xfrm>
          <a:prstGeom prst="rect">
            <a:avLst/>
          </a:prstGeom>
          <a:ln>
            <a:noFill/>
          </a:ln>
        </p:spPr>
      </p:pic>
      <p:pic>
        <p:nvPicPr>
          <p:cNvPr id="761" name="Picture 16" descr=""/>
          <p:cNvPicPr/>
          <p:nvPr/>
        </p:nvPicPr>
        <p:blipFill>
          <a:blip r:embed="rId5"/>
          <a:stretch>
            <a:fillRect/>
          </a:stretch>
        </p:blipFill>
        <p:spPr>
          <a:xfrm>
            <a:off x="23158440" y="-2816280"/>
            <a:ext cx="9116280" cy="7030080"/>
          </a:xfrm>
          <a:prstGeom prst="rect">
            <a:avLst/>
          </a:prstGeom>
          <a:ln>
            <a:noFill/>
          </a:ln>
        </p:spPr>
      </p:pic>
      <p:sp>
        <p:nvSpPr>
          <p:cNvPr id="762" name="CustomShape 1"/>
          <p:cNvSpPr/>
          <p:nvPr/>
        </p:nvSpPr>
        <p:spPr>
          <a:xfrm>
            <a:off x="-14565240" y="5099400"/>
            <a:ext cx="106200" cy="101160"/>
          </a:xfrm>
          <a:prstGeom prst="ellipse">
            <a:avLst/>
          </a:prstGeom>
          <a:solidFill>
            <a:srgbClr val="ae694a"/>
          </a:solidFill>
          <a:ln w="12600">
            <a:solidFill>
              <a:srgbClr val="ffffff"/>
            </a:solidFill>
            <a:miter/>
          </a:ln>
        </p:spPr>
      </p:sp>
      <p:sp>
        <p:nvSpPr>
          <p:cNvPr id="763" name="CustomShape 2"/>
          <p:cNvSpPr/>
          <p:nvPr/>
        </p:nvSpPr>
        <p:spPr>
          <a:xfrm>
            <a:off x="-14555160" y="4997880"/>
            <a:ext cx="106200" cy="101160"/>
          </a:xfrm>
          <a:prstGeom prst="ellipse">
            <a:avLst/>
          </a:prstGeom>
          <a:solidFill>
            <a:srgbClr val="7fc67f"/>
          </a:solidFill>
          <a:ln w="12600">
            <a:solidFill>
              <a:srgbClr val="ffffff"/>
            </a:solidFill>
            <a:miter/>
          </a:ln>
        </p:spPr>
      </p:sp>
      <p:sp>
        <p:nvSpPr>
          <p:cNvPr id="764" name="CustomShape 3"/>
          <p:cNvSpPr/>
          <p:nvPr/>
        </p:nvSpPr>
        <p:spPr>
          <a:xfrm>
            <a:off x="6392160" y="5085000"/>
            <a:ext cx="136152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2.004=&gt;</a:t>
            </a:r>
            <a:r>
              <a:rPr b="1" lang="en-US" sz="1400">
                <a:solidFill>
                  <a:srgbClr val="c8c949"/>
                </a:solidFill>
                <a:latin typeface="Garamond"/>
              </a:rPr>
              <a:t> </a:t>
            </a:r>
            <a:r>
              <a:rPr b="1" lang="en-US" sz="1400">
                <a:solidFill>
                  <a:srgbClr val="1c5f9e"/>
                </a:solidFill>
                <a:latin typeface="Garamond"/>
              </a:rPr>
              <a:t>732GWh</a:t>
            </a:r>
            <a:endParaRPr/>
          </a:p>
        </p:txBody>
      </p:sp>
      <p:sp>
        <p:nvSpPr>
          <p:cNvPr id="765" name="CustomShape 4"/>
          <p:cNvSpPr/>
          <p:nvPr/>
        </p:nvSpPr>
        <p:spPr>
          <a:xfrm>
            <a:off x="6733440" y="6192720"/>
            <a:ext cx="106200" cy="101160"/>
          </a:xfrm>
          <a:prstGeom prst="ellipse">
            <a:avLst/>
          </a:prstGeom>
          <a:solidFill>
            <a:srgbClr val="427aae"/>
          </a:solidFill>
          <a:ln w="12600">
            <a:solidFill>
              <a:srgbClr val="ffffff"/>
            </a:solidFill>
            <a:miter/>
          </a:ln>
        </p:spPr>
      </p:sp>
      <p:sp>
        <p:nvSpPr>
          <p:cNvPr id="766" name="CustomShape 5"/>
          <p:cNvSpPr/>
          <p:nvPr/>
        </p:nvSpPr>
        <p:spPr>
          <a:xfrm>
            <a:off x="6762240" y="6521400"/>
            <a:ext cx="106200" cy="101160"/>
          </a:xfrm>
          <a:prstGeom prst="ellipse">
            <a:avLst/>
          </a:prstGeom>
          <a:solidFill>
            <a:srgbClr val="427aae"/>
          </a:solidFill>
          <a:ln w="12600">
            <a:solidFill>
              <a:srgbClr val="ffffff"/>
            </a:solidFill>
            <a:miter/>
          </a:ln>
        </p:spPr>
      </p:sp>
      <p:sp>
        <p:nvSpPr>
          <p:cNvPr id="767" name="CustomShape 6"/>
          <p:cNvSpPr/>
          <p:nvPr/>
        </p:nvSpPr>
        <p:spPr>
          <a:xfrm>
            <a:off x="6764400" y="6516720"/>
            <a:ext cx="106200" cy="101160"/>
          </a:xfrm>
          <a:prstGeom prst="ellipse">
            <a:avLst/>
          </a:prstGeom>
          <a:solidFill>
            <a:srgbClr val="427aae"/>
          </a:solidFill>
          <a:ln w="12600">
            <a:solidFill>
              <a:srgbClr val="ffffff"/>
            </a:solidFill>
            <a:miter/>
          </a:ln>
        </p:spPr>
      </p:sp>
      <p:sp>
        <p:nvSpPr>
          <p:cNvPr id="768" name="CustomShape 7"/>
          <p:cNvSpPr/>
          <p:nvPr/>
        </p:nvSpPr>
        <p:spPr>
          <a:xfrm>
            <a:off x="6764400" y="6516720"/>
            <a:ext cx="106200" cy="101160"/>
          </a:xfrm>
          <a:prstGeom prst="ellipse">
            <a:avLst/>
          </a:prstGeom>
          <a:solidFill>
            <a:srgbClr val="427aae"/>
          </a:solidFill>
          <a:ln w="12600">
            <a:solidFill>
              <a:srgbClr val="ffffff"/>
            </a:solidFill>
            <a:miter/>
          </a:ln>
        </p:spPr>
      </p:sp>
      <p:sp>
        <p:nvSpPr>
          <p:cNvPr id="769" name="CustomShape 8"/>
          <p:cNvSpPr/>
          <p:nvPr/>
        </p:nvSpPr>
        <p:spPr>
          <a:xfrm>
            <a:off x="6392160" y="5408280"/>
            <a:ext cx="136152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2.005=&gt;</a:t>
            </a:r>
            <a:r>
              <a:rPr b="1" lang="en-US" sz="1400">
                <a:solidFill>
                  <a:srgbClr val="c8c949"/>
                </a:solidFill>
                <a:latin typeface="Garamond"/>
              </a:rPr>
              <a:t> </a:t>
            </a:r>
            <a:r>
              <a:rPr b="1" lang="en-US" sz="1400">
                <a:solidFill>
                  <a:srgbClr val="1c5f9e"/>
                </a:solidFill>
                <a:latin typeface="Garamond"/>
              </a:rPr>
              <a:t>417GWh</a:t>
            </a:r>
            <a:endParaRPr/>
          </a:p>
        </p:txBody>
      </p:sp>
      <p:sp>
        <p:nvSpPr>
          <p:cNvPr id="770" name="CustomShape 9"/>
          <p:cNvSpPr/>
          <p:nvPr/>
        </p:nvSpPr>
        <p:spPr>
          <a:xfrm>
            <a:off x="-2319840" y="4283640"/>
            <a:ext cx="136152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a:t>
            </a:r>
            <a:r>
              <a:rPr b="1" lang="en-US" sz="1400">
                <a:solidFill>
                  <a:srgbClr val="1c5f9e"/>
                </a:solidFill>
                <a:latin typeface="Garamond"/>
              </a:rPr>
              <a:t>725GWh</a:t>
            </a:r>
            <a:endParaRPr/>
          </a:p>
        </p:txBody>
      </p:sp>
      <p:sp>
        <p:nvSpPr>
          <p:cNvPr id="771" name="CustomShape 10"/>
          <p:cNvSpPr/>
          <p:nvPr/>
        </p:nvSpPr>
        <p:spPr>
          <a:xfrm>
            <a:off x="-2319840" y="4802040"/>
            <a:ext cx="136152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2.008=&gt;</a:t>
            </a:r>
            <a:r>
              <a:rPr b="1" lang="en-US" sz="1400">
                <a:solidFill>
                  <a:srgbClr val="c8c949"/>
                </a:solidFill>
                <a:latin typeface="Garamond"/>
              </a:rPr>
              <a:t> </a:t>
            </a:r>
            <a:r>
              <a:rPr b="1" lang="en-US" sz="1400">
                <a:solidFill>
                  <a:srgbClr val="1c5f9e"/>
                </a:solidFill>
                <a:latin typeface="Garamond"/>
              </a:rPr>
              <a:t>187GWh</a:t>
            </a:r>
            <a:endParaRPr/>
          </a:p>
        </p:txBody>
      </p:sp>
    </p:spTree>
  </p:cSld>
  <p:transition spd="slow">
    <p:fade/>
  </p:transition>
</p:sld>
</file>

<file path=ppt/slides/slide46.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772" name="Picture 12" descr=""/>
          <p:cNvPicPr/>
          <p:nvPr/>
        </p:nvPicPr>
        <p:blipFill>
          <a:blip r:embed="rId1"/>
          <a:stretch>
            <a:fillRect/>
          </a:stretch>
        </p:blipFill>
        <p:spPr>
          <a:xfrm>
            <a:off x="13196520" y="-3654720"/>
            <a:ext cx="10058040" cy="7309440"/>
          </a:xfrm>
          <a:prstGeom prst="rect">
            <a:avLst/>
          </a:prstGeom>
          <a:ln>
            <a:noFill/>
          </a:ln>
        </p:spPr>
      </p:pic>
      <p:pic>
        <p:nvPicPr>
          <p:cNvPr id="773" name="Picture 13" descr=""/>
          <p:cNvPicPr/>
          <p:nvPr/>
        </p:nvPicPr>
        <p:blipFill>
          <a:blip r:embed="rId2"/>
          <a:stretch>
            <a:fillRect/>
          </a:stretch>
        </p:blipFill>
        <p:spPr>
          <a:xfrm>
            <a:off x="19557720" y="5090400"/>
            <a:ext cx="10019160" cy="7380000"/>
          </a:xfrm>
          <a:prstGeom prst="rect">
            <a:avLst/>
          </a:prstGeom>
          <a:ln>
            <a:noFill/>
          </a:ln>
        </p:spPr>
      </p:pic>
      <p:pic>
        <p:nvPicPr>
          <p:cNvPr id="774" name="Picture 14" descr=""/>
          <p:cNvPicPr/>
          <p:nvPr/>
        </p:nvPicPr>
        <p:blipFill>
          <a:blip r:embed="rId3"/>
          <a:stretch>
            <a:fillRect/>
          </a:stretch>
        </p:blipFill>
        <p:spPr>
          <a:xfrm>
            <a:off x="0" y="923760"/>
            <a:ext cx="10092600" cy="6324120"/>
          </a:xfrm>
          <a:prstGeom prst="rect">
            <a:avLst/>
          </a:prstGeom>
          <a:ln>
            <a:noFill/>
          </a:ln>
        </p:spPr>
      </p:pic>
      <p:pic>
        <p:nvPicPr>
          <p:cNvPr id="775" name="Picture 15" descr=""/>
          <p:cNvPicPr/>
          <p:nvPr/>
        </p:nvPicPr>
        <p:blipFill>
          <a:blip r:embed="rId4"/>
          <a:stretch>
            <a:fillRect/>
          </a:stretch>
        </p:blipFill>
        <p:spPr>
          <a:xfrm>
            <a:off x="13757040" y="4086000"/>
            <a:ext cx="9497520" cy="6991920"/>
          </a:xfrm>
          <a:prstGeom prst="rect">
            <a:avLst/>
          </a:prstGeom>
          <a:ln>
            <a:noFill/>
          </a:ln>
        </p:spPr>
      </p:pic>
      <p:pic>
        <p:nvPicPr>
          <p:cNvPr id="776" name="Picture 16" descr=""/>
          <p:cNvPicPr/>
          <p:nvPr/>
        </p:nvPicPr>
        <p:blipFill>
          <a:blip r:embed="rId5"/>
          <a:stretch>
            <a:fillRect/>
          </a:stretch>
        </p:blipFill>
        <p:spPr>
          <a:xfrm>
            <a:off x="23158440" y="-2816280"/>
            <a:ext cx="9116280" cy="7030080"/>
          </a:xfrm>
          <a:prstGeom prst="rect">
            <a:avLst/>
          </a:prstGeom>
          <a:ln>
            <a:noFill/>
          </a:ln>
        </p:spPr>
      </p:pic>
      <p:sp>
        <p:nvSpPr>
          <p:cNvPr id="777" name="CustomShape 1"/>
          <p:cNvSpPr/>
          <p:nvPr/>
        </p:nvSpPr>
        <p:spPr>
          <a:xfrm>
            <a:off x="-14565240" y="5099400"/>
            <a:ext cx="106200" cy="101160"/>
          </a:xfrm>
          <a:prstGeom prst="ellipse">
            <a:avLst/>
          </a:prstGeom>
          <a:solidFill>
            <a:srgbClr val="ae694a"/>
          </a:solidFill>
          <a:ln w="12600">
            <a:solidFill>
              <a:srgbClr val="ffffff"/>
            </a:solidFill>
            <a:miter/>
          </a:ln>
        </p:spPr>
      </p:sp>
      <p:sp>
        <p:nvSpPr>
          <p:cNvPr id="778" name="CustomShape 2"/>
          <p:cNvSpPr/>
          <p:nvPr/>
        </p:nvSpPr>
        <p:spPr>
          <a:xfrm>
            <a:off x="-14555160" y="4997880"/>
            <a:ext cx="106200" cy="101160"/>
          </a:xfrm>
          <a:prstGeom prst="ellipse">
            <a:avLst/>
          </a:prstGeom>
          <a:solidFill>
            <a:srgbClr val="7fc67f"/>
          </a:solidFill>
          <a:ln w="12600">
            <a:solidFill>
              <a:srgbClr val="ffffff"/>
            </a:solidFill>
            <a:miter/>
          </a:ln>
        </p:spPr>
      </p:sp>
      <p:sp>
        <p:nvSpPr>
          <p:cNvPr id="779" name="CustomShape 3"/>
          <p:cNvSpPr/>
          <p:nvPr/>
        </p:nvSpPr>
        <p:spPr>
          <a:xfrm>
            <a:off x="6392160" y="5085000"/>
            <a:ext cx="136152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2.004=&gt;</a:t>
            </a:r>
            <a:r>
              <a:rPr b="1" lang="en-US" sz="1400">
                <a:solidFill>
                  <a:srgbClr val="c8c949"/>
                </a:solidFill>
                <a:latin typeface="Garamond"/>
              </a:rPr>
              <a:t> </a:t>
            </a:r>
            <a:r>
              <a:rPr b="1" lang="en-US" sz="1400">
                <a:solidFill>
                  <a:srgbClr val="1c5f9e"/>
                </a:solidFill>
                <a:latin typeface="Garamond"/>
              </a:rPr>
              <a:t>732GWh</a:t>
            </a:r>
            <a:endParaRPr/>
          </a:p>
        </p:txBody>
      </p:sp>
      <p:sp>
        <p:nvSpPr>
          <p:cNvPr id="780" name="CustomShape 4"/>
          <p:cNvSpPr/>
          <p:nvPr/>
        </p:nvSpPr>
        <p:spPr>
          <a:xfrm>
            <a:off x="6733440" y="6192720"/>
            <a:ext cx="106200" cy="101160"/>
          </a:xfrm>
          <a:prstGeom prst="ellipse">
            <a:avLst/>
          </a:prstGeom>
          <a:solidFill>
            <a:srgbClr val="427aae"/>
          </a:solidFill>
          <a:ln w="12600">
            <a:solidFill>
              <a:srgbClr val="ffffff"/>
            </a:solidFill>
            <a:miter/>
          </a:ln>
        </p:spPr>
      </p:sp>
      <p:sp>
        <p:nvSpPr>
          <p:cNvPr id="781" name="CustomShape 5"/>
          <p:cNvSpPr/>
          <p:nvPr/>
        </p:nvSpPr>
        <p:spPr>
          <a:xfrm>
            <a:off x="6762240" y="6521400"/>
            <a:ext cx="106200" cy="101160"/>
          </a:xfrm>
          <a:prstGeom prst="ellipse">
            <a:avLst/>
          </a:prstGeom>
          <a:solidFill>
            <a:srgbClr val="427aae"/>
          </a:solidFill>
          <a:ln w="12600">
            <a:solidFill>
              <a:srgbClr val="ffffff"/>
            </a:solidFill>
            <a:miter/>
          </a:ln>
        </p:spPr>
      </p:sp>
      <p:sp>
        <p:nvSpPr>
          <p:cNvPr id="782" name="CustomShape 6"/>
          <p:cNvSpPr/>
          <p:nvPr/>
        </p:nvSpPr>
        <p:spPr>
          <a:xfrm>
            <a:off x="6815880" y="6216840"/>
            <a:ext cx="106200" cy="101160"/>
          </a:xfrm>
          <a:prstGeom prst="ellipse">
            <a:avLst/>
          </a:prstGeom>
          <a:solidFill>
            <a:srgbClr val="427aae"/>
          </a:solidFill>
          <a:ln w="12600">
            <a:solidFill>
              <a:srgbClr val="ffffff"/>
            </a:solidFill>
            <a:miter/>
          </a:ln>
        </p:spPr>
      </p:sp>
      <p:sp>
        <p:nvSpPr>
          <p:cNvPr id="783" name="CustomShape 7"/>
          <p:cNvSpPr/>
          <p:nvPr/>
        </p:nvSpPr>
        <p:spPr>
          <a:xfrm>
            <a:off x="6815880" y="6216840"/>
            <a:ext cx="106200" cy="101160"/>
          </a:xfrm>
          <a:prstGeom prst="ellipse">
            <a:avLst/>
          </a:prstGeom>
          <a:solidFill>
            <a:srgbClr val="427aae"/>
          </a:solidFill>
          <a:ln w="12600">
            <a:solidFill>
              <a:srgbClr val="ffffff"/>
            </a:solidFill>
            <a:miter/>
          </a:ln>
        </p:spPr>
      </p:sp>
      <p:sp>
        <p:nvSpPr>
          <p:cNvPr id="784" name="CustomShape 8"/>
          <p:cNvSpPr/>
          <p:nvPr/>
        </p:nvSpPr>
        <p:spPr>
          <a:xfrm>
            <a:off x="6392160" y="5408280"/>
            <a:ext cx="136152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2.005=&gt;</a:t>
            </a:r>
            <a:r>
              <a:rPr b="1" lang="en-US" sz="1400">
                <a:solidFill>
                  <a:srgbClr val="c8c949"/>
                </a:solidFill>
                <a:latin typeface="Garamond"/>
              </a:rPr>
              <a:t> </a:t>
            </a:r>
            <a:r>
              <a:rPr b="1" lang="en-US" sz="1400">
                <a:solidFill>
                  <a:srgbClr val="1c5f9e"/>
                </a:solidFill>
                <a:latin typeface="Garamond"/>
              </a:rPr>
              <a:t>417GWh</a:t>
            </a:r>
            <a:endParaRPr/>
          </a:p>
        </p:txBody>
      </p:sp>
      <p:sp>
        <p:nvSpPr>
          <p:cNvPr id="785" name="CustomShape 9"/>
          <p:cNvSpPr/>
          <p:nvPr/>
        </p:nvSpPr>
        <p:spPr>
          <a:xfrm>
            <a:off x="6392160" y="5732640"/>
            <a:ext cx="136152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a:t>
            </a:r>
            <a:r>
              <a:rPr b="1" lang="en-US" sz="1400">
                <a:solidFill>
                  <a:srgbClr val="1c5f9e"/>
                </a:solidFill>
                <a:latin typeface="Garamond"/>
              </a:rPr>
              <a:t>725GWh</a:t>
            </a:r>
            <a:endParaRPr/>
          </a:p>
        </p:txBody>
      </p:sp>
      <p:sp>
        <p:nvSpPr>
          <p:cNvPr id="786" name="CustomShape 10"/>
          <p:cNvSpPr/>
          <p:nvPr/>
        </p:nvSpPr>
        <p:spPr>
          <a:xfrm>
            <a:off x="-2319840" y="4802040"/>
            <a:ext cx="136152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2.008=&gt;</a:t>
            </a:r>
            <a:r>
              <a:rPr b="1" lang="en-US" sz="1400">
                <a:solidFill>
                  <a:srgbClr val="c8c949"/>
                </a:solidFill>
                <a:latin typeface="Garamond"/>
              </a:rPr>
              <a:t> </a:t>
            </a:r>
            <a:r>
              <a:rPr b="1" lang="en-US" sz="1400">
                <a:solidFill>
                  <a:srgbClr val="1c5f9e"/>
                </a:solidFill>
                <a:latin typeface="Garamond"/>
              </a:rPr>
              <a:t>187GWh</a:t>
            </a:r>
            <a:endParaRPr/>
          </a:p>
        </p:txBody>
      </p:sp>
    </p:spTree>
  </p:cSld>
  <p:transition spd="slow">
    <p:fade/>
  </p:transition>
</p:sld>
</file>

<file path=ppt/slides/slide47.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787" name="Picture 12" descr=""/>
          <p:cNvPicPr/>
          <p:nvPr/>
        </p:nvPicPr>
        <p:blipFill>
          <a:blip r:embed="rId1"/>
          <a:stretch>
            <a:fillRect/>
          </a:stretch>
        </p:blipFill>
        <p:spPr>
          <a:xfrm>
            <a:off x="13196520" y="-3654720"/>
            <a:ext cx="10058040" cy="7309440"/>
          </a:xfrm>
          <a:prstGeom prst="rect">
            <a:avLst/>
          </a:prstGeom>
          <a:ln>
            <a:noFill/>
          </a:ln>
        </p:spPr>
      </p:pic>
      <p:pic>
        <p:nvPicPr>
          <p:cNvPr id="788" name="Picture 13" descr=""/>
          <p:cNvPicPr/>
          <p:nvPr/>
        </p:nvPicPr>
        <p:blipFill>
          <a:blip r:embed="rId2"/>
          <a:stretch>
            <a:fillRect/>
          </a:stretch>
        </p:blipFill>
        <p:spPr>
          <a:xfrm>
            <a:off x="19557720" y="5090400"/>
            <a:ext cx="10019160" cy="7380000"/>
          </a:xfrm>
          <a:prstGeom prst="rect">
            <a:avLst/>
          </a:prstGeom>
          <a:ln>
            <a:noFill/>
          </a:ln>
        </p:spPr>
      </p:pic>
      <p:pic>
        <p:nvPicPr>
          <p:cNvPr id="789" name="Picture 14" descr=""/>
          <p:cNvPicPr/>
          <p:nvPr/>
        </p:nvPicPr>
        <p:blipFill>
          <a:blip r:embed="rId3"/>
          <a:stretch>
            <a:fillRect/>
          </a:stretch>
        </p:blipFill>
        <p:spPr>
          <a:xfrm>
            <a:off x="0" y="923760"/>
            <a:ext cx="10092600" cy="6324120"/>
          </a:xfrm>
          <a:prstGeom prst="rect">
            <a:avLst/>
          </a:prstGeom>
          <a:ln>
            <a:noFill/>
          </a:ln>
        </p:spPr>
      </p:pic>
      <p:pic>
        <p:nvPicPr>
          <p:cNvPr id="790" name="Picture 15" descr=""/>
          <p:cNvPicPr/>
          <p:nvPr/>
        </p:nvPicPr>
        <p:blipFill>
          <a:blip r:embed="rId4"/>
          <a:stretch>
            <a:fillRect/>
          </a:stretch>
        </p:blipFill>
        <p:spPr>
          <a:xfrm>
            <a:off x="13757040" y="4086000"/>
            <a:ext cx="9497520" cy="6991920"/>
          </a:xfrm>
          <a:prstGeom prst="rect">
            <a:avLst/>
          </a:prstGeom>
          <a:ln>
            <a:noFill/>
          </a:ln>
        </p:spPr>
      </p:pic>
      <p:pic>
        <p:nvPicPr>
          <p:cNvPr id="791" name="Picture 16" descr=""/>
          <p:cNvPicPr/>
          <p:nvPr/>
        </p:nvPicPr>
        <p:blipFill>
          <a:blip r:embed="rId5"/>
          <a:stretch>
            <a:fillRect/>
          </a:stretch>
        </p:blipFill>
        <p:spPr>
          <a:xfrm>
            <a:off x="23158440" y="-2816280"/>
            <a:ext cx="9116280" cy="7030080"/>
          </a:xfrm>
          <a:prstGeom prst="rect">
            <a:avLst/>
          </a:prstGeom>
          <a:ln>
            <a:noFill/>
          </a:ln>
        </p:spPr>
      </p:pic>
      <p:sp>
        <p:nvSpPr>
          <p:cNvPr id="792" name="CustomShape 1"/>
          <p:cNvSpPr/>
          <p:nvPr/>
        </p:nvSpPr>
        <p:spPr>
          <a:xfrm>
            <a:off x="-14565240" y="5099400"/>
            <a:ext cx="106200" cy="101160"/>
          </a:xfrm>
          <a:prstGeom prst="ellipse">
            <a:avLst/>
          </a:prstGeom>
          <a:solidFill>
            <a:srgbClr val="ae694a"/>
          </a:solidFill>
          <a:ln w="12600">
            <a:solidFill>
              <a:srgbClr val="ffffff"/>
            </a:solidFill>
            <a:miter/>
          </a:ln>
        </p:spPr>
      </p:sp>
      <p:sp>
        <p:nvSpPr>
          <p:cNvPr id="793" name="CustomShape 2"/>
          <p:cNvSpPr/>
          <p:nvPr/>
        </p:nvSpPr>
        <p:spPr>
          <a:xfrm>
            <a:off x="-14555160" y="4997880"/>
            <a:ext cx="106200" cy="101160"/>
          </a:xfrm>
          <a:prstGeom prst="ellipse">
            <a:avLst/>
          </a:prstGeom>
          <a:solidFill>
            <a:srgbClr val="7fc67f"/>
          </a:solidFill>
          <a:ln w="12600">
            <a:solidFill>
              <a:srgbClr val="ffffff"/>
            </a:solidFill>
            <a:miter/>
          </a:ln>
        </p:spPr>
      </p:sp>
      <p:sp>
        <p:nvSpPr>
          <p:cNvPr id="794" name="CustomShape 3"/>
          <p:cNvSpPr/>
          <p:nvPr/>
        </p:nvSpPr>
        <p:spPr>
          <a:xfrm>
            <a:off x="6294600" y="4835880"/>
            <a:ext cx="136152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2.004=&gt;</a:t>
            </a:r>
            <a:r>
              <a:rPr b="1" lang="en-US" sz="1400">
                <a:solidFill>
                  <a:srgbClr val="c8c949"/>
                </a:solidFill>
                <a:latin typeface="Garamond"/>
              </a:rPr>
              <a:t> </a:t>
            </a:r>
            <a:r>
              <a:rPr b="1" lang="en-US" sz="1400">
                <a:solidFill>
                  <a:srgbClr val="1c5f9e"/>
                </a:solidFill>
                <a:latin typeface="Garamond"/>
              </a:rPr>
              <a:t>732GWh</a:t>
            </a:r>
            <a:endParaRPr/>
          </a:p>
        </p:txBody>
      </p:sp>
      <p:sp>
        <p:nvSpPr>
          <p:cNvPr id="795" name="CustomShape 4"/>
          <p:cNvSpPr/>
          <p:nvPr/>
        </p:nvSpPr>
        <p:spPr>
          <a:xfrm>
            <a:off x="6733440" y="6192720"/>
            <a:ext cx="106200" cy="101160"/>
          </a:xfrm>
          <a:prstGeom prst="ellipse">
            <a:avLst/>
          </a:prstGeom>
          <a:solidFill>
            <a:srgbClr val="427aae"/>
          </a:solidFill>
          <a:ln w="12600">
            <a:solidFill>
              <a:srgbClr val="ffffff"/>
            </a:solidFill>
            <a:miter/>
          </a:ln>
        </p:spPr>
      </p:sp>
      <p:sp>
        <p:nvSpPr>
          <p:cNvPr id="796" name="CustomShape 5"/>
          <p:cNvSpPr/>
          <p:nvPr/>
        </p:nvSpPr>
        <p:spPr>
          <a:xfrm>
            <a:off x="6762240" y="6521400"/>
            <a:ext cx="106200" cy="101160"/>
          </a:xfrm>
          <a:prstGeom prst="ellipse">
            <a:avLst/>
          </a:prstGeom>
          <a:solidFill>
            <a:srgbClr val="427aae"/>
          </a:solidFill>
          <a:ln w="12600">
            <a:solidFill>
              <a:srgbClr val="ffffff"/>
            </a:solidFill>
            <a:miter/>
          </a:ln>
        </p:spPr>
      </p:sp>
      <p:sp>
        <p:nvSpPr>
          <p:cNvPr id="797" name="CustomShape 6"/>
          <p:cNvSpPr/>
          <p:nvPr/>
        </p:nvSpPr>
        <p:spPr>
          <a:xfrm>
            <a:off x="6815880" y="6216840"/>
            <a:ext cx="106200" cy="101160"/>
          </a:xfrm>
          <a:prstGeom prst="ellipse">
            <a:avLst/>
          </a:prstGeom>
          <a:solidFill>
            <a:srgbClr val="427aae"/>
          </a:solidFill>
          <a:ln w="12600">
            <a:solidFill>
              <a:srgbClr val="ffffff"/>
            </a:solidFill>
            <a:miter/>
          </a:ln>
        </p:spPr>
      </p:sp>
      <p:sp>
        <p:nvSpPr>
          <p:cNvPr id="798" name="CustomShape 7"/>
          <p:cNvSpPr/>
          <p:nvPr/>
        </p:nvSpPr>
        <p:spPr>
          <a:xfrm>
            <a:off x="6869160" y="6622920"/>
            <a:ext cx="106200" cy="101160"/>
          </a:xfrm>
          <a:prstGeom prst="ellipse">
            <a:avLst/>
          </a:prstGeom>
          <a:solidFill>
            <a:srgbClr val="427aae"/>
          </a:solidFill>
          <a:ln w="12600">
            <a:solidFill>
              <a:srgbClr val="ffffff"/>
            </a:solidFill>
            <a:miter/>
          </a:ln>
        </p:spPr>
      </p:sp>
      <p:sp>
        <p:nvSpPr>
          <p:cNvPr id="799" name="CustomShape 8"/>
          <p:cNvSpPr/>
          <p:nvPr/>
        </p:nvSpPr>
        <p:spPr>
          <a:xfrm>
            <a:off x="6294600" y="5159160"/>
            <a:ext cx="136152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2.005=&gt;</a:t>
            </a:r>
            <a:r>
              <a:rPr b="1" lang="en-US" sz="1400">
                <a:solidFill>
                  <a:srgbClr val="c8c949"/>
                </a:solidFill>
                <a:latin typeface="Garamond"/>
              </a:rPr>
              <a:t> </a:t>
            </a:r>
            <a:r>
              <a:rPr b="1" lang="en-US" sz="1400">
                <a:solidFill>
                  <a:srgbClr val="1c5f9e"/>
                </a:solidFill>
                <a:latin typeface="Garamond"/>
              </a:rPr>
              <a:t>417GWh</a:t>
            </a:r>
            <a:endParaRPr/>
          </a:p>
        </p:txBody>
      </p:sp>
      <p:sp>
        <p:nvSpPr>
          <p:cNvPr id="800" name="CustomShape 9"/>
          <p:cNvSpPr/>
          <p:nvPr/>
        </p:nvSpPr>
        <p:spPr>
          <a:xfrm>
            <a:off x="6294600" y="5483520"/>
            <a:ext cx="136152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a:t>
            </a:r>
            <a:r>
              <a:rPr b="1" lang="en-US" sz="1400">
                <a:solidFill>
                  <a:srgbClr val="1c5f9e"/>
                </a:solidFill>
                <a:latin typeface="Garamond"/>
              </a:rPr>
              <a:t>725GWh</a:t>
            </a:r>
            <a:endParaRPr/>
          </a:p>
        </p:txBody>
      </p:sp>
      <p:sp>
        <p:nvSpPr>
          <p:cNvPr id="801" name="CustomShape 10"/>
          <p:cNvSpPr/>
          <p:nvPr/>
        </p:nvSpPr>
        <p:spPr>
          <a:xfrm>
            <a:off x="6294600" y="5808240"/>
            <a:ext cx="136152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2.008=&gt;</a:t>
            </a:r>
            <a:r>
              <a:rPr b="1" lang="en-US" sz="1400">
                <a:solidFill>
                  <a:srgbClr val="c8c949"/>
                </a:solidFill>
                <a:latin typeface="Garamond"/>
              </a:rPr>
              <a:t> </a:t>
            </a:r>
            <a:r>
              <a:rPr b="1" lang="en-US" sz="1400">
                <a:solidFill>
                  <a:srgbClr val="1c5f9e"/>
                </a:solidFill>
                <a:latin typeface="Garamond"/>
              </a:rPr>
              <a:t>187GWh</a:t>
            </a:r>
            <a:endParaRPr/>
          </a:p>
        </p:txBody>
      </p:sp>
    </p:spTree>
  </p:cSld>
  <p:transition spd="slow">
    <p:fade/>
  </p:transition>
</p:sld>
</file>

<file path=ppt/slides/slide48.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802" name="Picture 12" descr=""/>
          <p:cNvPicPr/>
          <p:nvPr/>
        </p:nvPicPr>
        <p:blipFill>
          <a:blip r:embed="rId1"/>
          <a:stretch>
            <a:fillRect/>
          </a:stretch>
        </p:blipFill>
        <p:spPr>
          <a:xfrm>
            <a:off x="13196520" y="-3654720"/>
            <a:ext cx="10058040" cy="7309440"/>
          </a:xfrm>
          <a:prstGeom prst="rect">
            <a:avLst/>
          </a:prstGeom>
          <a:ln>
            <a:noFill/>
          </a:ln>
        </p:spPr>
      </p:pic>
      <p:pic>
        <p:nvPicPr>
          <p:cNvPr id="803" name="Picture 13" descr=""/>
          <p:cNvPicPr/>
          <p:nvPr/>
        </p:nvPicPr>
        <p:blipFill>
          <a:blip r:embed="rId2"/>
          <a:stretch>
            <a:fillRect/>
          </a:stretch>
        </p:blipFill>
        <p:spPr>
          <a:xfrm>
            <a:off x="19557720" y="5090400"/>
            <a:ext cx="10019160" cy="7380000"/>
          </a:xfrm>
          <a:prstGeom prst="rect">
            <a:avLst/>
          </a:prstGeom>
          <a:ln>
            <a:noFill/>
          </a:ln>
        </p:spPr>
      </p:pic>
      <p:pic>
        <p:nvPicPr>
          <p:cNvPr id="804" name="Picture 14" descr=""/>
          <p:cNvPicPr/>
          <p:nvPr/>
        </p:nvPicPr>
        <p:blipFill>
          <a:blip r:embed="rId3"/>
          <a:stretch>
            <a:fillRect/>
          </a:stretch>
        </p:blipFill>
        <p:spPr>
          <a:xfrm>
            <a:off x="13196520" y="-5393880"/>
            <a:ext cx="10092600" cy="6324120"/>
          </a:xfrm>
          <a:prstGeom prst="rect">
            <a:avLst/>
          </a:prstGeom>
          <a:ln>
            <a:noFill/>
          </a:ln>
        </p:spPr>
      </p:pic>
      <p:pic>
        <p:nvPicPr>
          <p:cNvPr id="805" name="Picture 15" descr=""/>
          <p:cNvPicPr/>
          <p:nvPr/>
        </p:nvPicPr>
        <p:blipFill>
          <a:blip r:embed="rId4"/>
          <a:stretch>
            <a:fillRect/>
          </a:stretch>
        </p:blipFill>
        <p:spPr>
          <a:xfrm>
            <a:off x="0" y="289440"/>
            <a:ext cx="9979200" cy="7346520"/>
          </a:xfrm>
          <a:prstGeom prst="rect">
            <a:avLst/>
          </a:prstGeom>
          <a:ln>
            <a:noFill/>
          </a:ln>
        </p:spPr>
      </p:pic>
      <p:pic>
        <p:nvPicPr>
          <p:cNvPr id="806" name="Picture 16" descr=""/>
          <p:cNvPicPr/>
          <p:nvPr/>
        </p:nvPicPr>
        <p:blipFill>
          <a:blip r:embed="rId5"/>
          <a:stretch>
            <a:fillRect/>
          </a:stretch>
        </p:blipFill>
        <p:spPr>
          <a:xfrm>
            <a:off x="25710840" y="-5957280"/>
            <a:ext cx="9116280" cy="7030080"/>
          </a:xfrm>
          <a:prstGeom prst="rect">
            <a:avLst/>
          </a:prstGeom>
          <a:ln>
            <a:noFill/>
          </a:ln>
        </p:spPr>
      </p:pic>
      <p:sp>
        <p:nvSpPr>
          <p:cNvPr id="807" name="CustomShape 1"/>
          <p:cNvSpPr/>
          <p:nvPr/>
        </p:nvSpPr>
        <p:spPr>
          <a:xfrm>
            <a:off x="-14565240" y="5099400"/>
            <a:ext cx="106200" cy="101160"/>
          </a:xfrm>
          <a:prstGeom prst="ellipse">
            <a:avLst/>
          </a:prstGeom>
          <a:solidFill>
            <a:srgbClr val="ae694a"/>
          </a:solidFill>
          <a:ln w="12600">
            <a:solidFill>
              <a:srgbClr val="ffffff"/>
            </a:solidFill>
            <a:miter/>
          </a:ln>
        </p:spPr>
      </p:sp>
      <p:sp>
        <p:nvSpPr>
          <p:cNvPr id="808" name="CustomShape 2"/>
          <p:cNvSpPr/>
          <p:nvPr/>
        </p:nvSpPr>
        <p:spPr>
          <a:xfrm>
            <a:off x="-14555160" y="4997880"/>
            <a:ext cx="106200" cy="101160"/>
          </a:xfrm>
          <a:prstGeom prst="ellipse">
            <a:avLst/>
          </a:prstGeom>
          <a:solidFill>
            <a:srgbClr val="7fc67f"/>
          </a:solidFill>
          <a:ln w="12600">
            <a:solidFill>
              <a:srgbClr val="ffffff"/>
            </a:solidFill>
            <a:miter/>
          </a:ln>
        </p:spPr>
      </p:sp>
      <p:sp>
        <p:nvSpPr>
          <p:cNvPr id="809" name="CustomShape 3"/>
          <p:cNvSpPr/>
          <p:nvPr/>
        </p:nvSpPr>
        <p:spPr>
          <a:xfrm>
            <a:off x="-2876400" y="2654640"/>
            <a:ext cx="1518120" cy="1456920"/>
          </a:xfrm>
          <a:prstGeom prst="ellipse">
            <a:avLst/>
          </a:prstGeom>
          <a:noFill/>
          <a:ln w="9360">
            <a:solidFill>
              <a:srgbClr val="ffffff"/>
            </a:solidFill>
            <a:miter/>
          </a:ln>
        </p:spPr>
      </p:sp>
      <p:sp>
        <p:nvSpPr>
          <p:cNvPr id="810" name="CustomShape 4"/>
          <p:cNvSpPr/>
          <p:nvPr/>
        </p:nvSpPr>
        <p:spPr>
          <a:xfrm>
            <a:off x="-1315440" y="4574880"/>
            <a:ext cx="636120" cy="625680"/>
          </a:xfrm>
          <a:prstGeom prst="ellipse">
            <a:avLst/>
          </a:prstGeom>
          <a:noFill/>
          <a:ln w="9360">
            <a:solidFill>
              <a:srgbClr val="ffffff"/>
            </a:solidFill>
            <a:miter/>
          </a:ln>
        </p:spPr>
      </p:sp>
      <p:sp>
        <p:nvSpPr>
          <p:cNvPr id="811" name="CustomShape 5"/>
          <p:cNvSpPr/>
          <p:nvPr/>
        </p:nvSpPr>
        <p:spPr>
          <a:xfrm>
            <a:off x="-1876680" y="2131560"/>
            <a:ext cx="1842120" cy="516600"/>
          </a:xfrm>
          <a:prstGeom prst="rect">
            <a:avLst/>
          </a:prstGeom>
          <a:solidFill>
            <a:srgbClr val="ffffff"/>
          </a:solidFill>
          <a:ln>
            <a:solidFill>
              <a:srgbClr val="dedcd6"/>
            </a:solidFill>
          </a:ln>
        </p:spPr>
        <p:txBody>
          <a:bodyPr lIns="90000" rIns="90000" tIns="45000" bIns="45000"/>
          <a:p>
            <a:pPr>
              <a:lnSpc>
                <a:spcPct val="100000"/>
              </a:lnSpc>
            </a:pPr>
            <a:r>
              <a:rPr lang="en-US" sz="1400">
                <a:solidFill>
                  <a:srgbClr val="808080"/>
                </a:solidFill>
                <a:latin typeface="Garamond"/>
              </a:rPr>
              <a:t>ASUNCIÓN</a:t>
            </a:r>
            <a:r>
              <a:rPr b="1" lang="en-US" sz="1400">
                <a:solidFill>
                  <a:srgbClr val="c8c949"/>
                </a:solidFill>
                <a:latin typeface="Garamond"/>
              </a:rPr>
              <a:t> </a:t>
            </a:r>
            <a:endParaRPr/>
          </a:p>
          <a:p>
            <a:pPr>
              <a:lnSpc>
                <a:spcPct val="100000"/>
              </a:lnSpc>
            </a:pPr>
            <a:r>
              <a:rPr b="1" lang="en-US" sz="1400">
                <a:solidFill>
                  <a:srgbClr val="c72c2c"/>
                </a:solidFill>
                <a:latin typeface="Garamond"/>
              </a:rPr>
              <a:t>898GWh</a:t>
            </a:r>
            <a:endParaRPr/>
          </a:p>
        </p:txBody>
      </p:sp>
      <p:sp>
        <p:nvSpPr>
          <p:cNvPr id="812" name="CustomShape 6"/>
          <p:cNvSpPr/>
          <p:nvPr/>
        </p:nvSpPr>
        <p:spPr>
          <a:xfrm>
            <a:off x="-1876680" y="2657160"/>
            <a:ext cx="1842120" cy="516600"/>
          </a:xfrm>
          <a:prstGeom prst="rect">
            <a:avLst/>
          </a:prstGeom>
          <a:solidFill>
            <a:srgbClr val="ffffff"/>
          </a:solidFill>
          <a:ln>
            <a:solidFill>
              <a:srgbClr val="dedcd6"/>
            </a:solidFill>
          </a:ln>
        </p:spPr>
        <p:txBody>
          <a:bodyPr lIns="90000" rIns="90000" tIns="45000" bIns="45000"/>
          <a:p>
            <a:pPr>
              <a:lnSpc>
                <a:spcPct val="100000"/>
              </a:lnSpc>
            </a:pPr>
            <a:r>
              <a:rPr lang="en-US" sz="1400">
                <a:solidFill>
                  <a:srgbClr val="808080"/>
                </a:solidFill>
                <a:latin typeface="Garamond"/>
              </a:rPr>
              <a:t>CIUDAD DEL ESTE</a:t>
            </a:r>
            <a:r>
              <a:rPr b="1" lang="en-US" sz="1400">
                <a:solidFill>
                  <a:srgbClr val="c8c949"/>
                </a:solidFill>
                <a:latin typeface="Garamond"/>
              </a:rPr>
              <a:t> </a:t>
            </a:r>
            <a:r>
              <a:rPr b="1" lang="en-US" sz="1400">
                <a:solidFill>
                  <a:srgbClr val="c72c2c"/>
                </a:solidFill>
                <a:latin typeface="Garamond"/>
              </a:rPr>
              <a:t>250GWh</a:t>
            </a:r>
            <a:endParaRPr/>
          </a:p>
        </p:txBody>
      </p:sp>
    </p:spTree>
  </p:cSld>
  <p:transition spd="slow">
    <p:fade/>
  </p:transition>
</p:sld>
</file>

<file path=ppt/slides/slide49.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813" name="Picture 15" descr=""/>
          <p:cNvPicPr/>
          <p:nvPr/>
        </p:nvPicPr>
        <p:blipFill>
          <a:blip r:embed="rId1"/>
          <a:stretch>
            <a:fillRect/>
          </a:stretch>
        </p:blipFill>
        <p:spPr>
          <a:xfrm>
            <a:off x="0" y="289440"/>
            <a:ext cx="9979200" cy="7346520"/>
          </a:xfrm>
          <a:prstGeom prst="rect">
            <a:avLst/>
          </a:prstGeom>
          <a:ln>
            <a:noFill/>
          </a:ln>
        </p:spPr>
      </p:pic>
      <p:pic>
        <p:nvPicPr>
          <p:cNvPr id="814" name="Picture 12" descr=""/>
          <p:cNvPicPr/>
          <p:nvPr/>
        </p:nvPicPr>
        <p:blipFill>
          <a:blip r:embed="rId2"/>
          <a:stretch>
            <a:fillRect/>
          </a:stretch>
        </p:blipFill>
        <p:spPr>
          <a:xfrm>
            <a:off x="13196520" y="-3654720"/>
            <a:ext cx="10058040" cy="7309440"/>
          </a:xfrm>
          <a:prstGeom prst="rect">
            <a:avLst/>
          </a:prstGeom>
          <a:ln>
            <a:noFill/>
          </a:ln>
        </p:spPr>
      </p:pic>
      <p:pic>
        <p:nvPicPr>
          <p:cNvPr id="815" name="Picture 13" descr=""/>
          <p:cNvPicPr/>
          <p:nvPr/>
        </p:nvPicPr>
        <p:blipFill>
          <a:blip r:embed="rId3"/>
          <a:stretch>
            <a:fillRect/>
          </a:stretch>
        </p:blipFill>
        <p:spPr>
          <a:xfrm>
            <a:off x="19557720" y="5090400"/>
            <a:ext cx="10019160" cy="7380000"/>
          </a:xfrm>
          <a:prstGeom prst="rect">
            <a:avLst/>
          </a:prstGeom>
          <a:ln>
            <a:noFill/>
          </a:ln>
        </p:spPr>
      </p:pic>
      <p:pic>
        <p:nvPicPr>
          <p:cNvPr id="816" name="Picture 14" descr=""/>
          <p:cNvPicPr/>
          <p:nvPr/>
        </p:nvPicPr>
        <p:blipFill>
          <a:blip r:embed="rId4"/>
          <a:stretch>
            <a:fillRect/>
          </a:stretch>
        </p:blipFill>
        <p:spPr>
          <a:xfrm>
            <a:off x="13196520" y="-5393880"/>
            <a:ext cx="10092600" cy="6324120"/>
          </a:xfrm>
          <a:prstGeom prst="rect">
            <a:avLst/>
          </a:prstGeom>
          <a:ln>
            <a:noFill/>
          </a:ln>
        </p:spPr>
      </p:pic>
      <p:pic>
        <p:nvPicPr>
          <p:cNvPr id="817" name="Picture 16" descr=""/>
          <p:cNvPicPr/>
          <p:nvPr/>
        </p:nvPicPr>
        <p:blipFill>
          <a:blip r:embed="rId5"/>
          <a:stretch>
            <a:fillRect/>
          </a:stretch>
        </p:blipFill>
        <p:spPr>
          <a:xfrm>
            <a:off x="25710840" y="-5957280"/>
            <a:ext cx="9116280" cy="7030080"/>
          </a:xfrm>
          <a:prstGeom prst="rect">
            <a:avLst/>
          </a:prstGeom>
          <a:ln>
            <a:noFill/>
          </a:ln>
        </p:spPr>
      </p:pic>
      <p:sp>
        <p:nvSpPr>
          <p:cNvPr id="818" name="CustomShape 1"/>
          <p:cNvSpPr/>
          <p:nvPr/>
        </p:nvSpPr>
        <p:spPr>
          <a:xfrm>
            <a:off x="-14565240" y="5099400"/>
            <a:ext cx="106200" cy="101160"/>
          </a:xfrm>
          <a:prstGeom prst="ellipse">
            <a:avLst/>
          </a:prstGeom>
          <a:solidFill>
            <a:srgbClr val="ae694a"/>
          </a:solidFill>
          <a:ln w="12600">
            <a:solidFill>
              <a:srgbClr val="ffffff"/>
            </a:solidFill>
            <a:miter/>
          </a:ln>
        </p:spPr>
      </p:sp>
      <p:sp>
        <p:nvSpPr>
          <p:cNvPr id="819" name="CustomShape 2"/>
          <p:cNvSpPr/>
          <p:nvPr/>
        </p:nvSpPr>
        <p:spPr>
          <a:xfrm>
            <a:off x="-14555160" y="4997880"/>
            <a:ext cx="106200" cy="101160"/>
          </a:xfrm>
          <a:prstGeom prst="ellipse">
            <a:avLst/>
          </a:prstGeom>
          <a:solidFill>
            <a:srgbClr val="7fc67f"/>
          </a:solidFill>
          <a:ln w="12600">
            <a:solidFill>
              <a:srgbClr val="ffffff"/>
            </a:solidFill>
            <a:miter/>
          </a:ln>
        </p:spPr>
      </p:sp>
      <p:sp>
        <p:nvSpPr>
          <p:cNvPr id="820" name="CustomShape 3"/>
          <p:cNvSpPr/>
          <p:nvPr/>
        </p:nvSpPr>
        <p:spPr>
          <a:xfrm>
            <a:off x="2610000" y="4921560"/>
            <a:ext cx="1518120" cy="1456920"/>
          </a:xfrm>
          <a:prstGeom prst="ellipse">
            <a:avLst/>
          </a:prstGeom>
          <a:noFill/>
          <a:ln w="9360">
            <a:solidFill>
              <a:srgbClr val="ffffff"/>
            </a:solidFill>
            <a:miter/>
          </a:ln>
        </p:spPr>
      </p:sp>
      <p:sp>
        <p:nvSpPr>
          <p:cNvPr id="821" name="CustomShape 4"/>
          <p:cNvSpPr/>
          <p:nvPr/>
        </p:nvSpPr>
        <p:spPr>
          <a:xfrm>
            <a:off x="-1315440" y="4574880"/>
            <a:ext cx="636120" cy="625680"/>
          </a:xfrm>
          <a:prstGeom prst="ellipse">
            <a:avLst/>
          </a:prstGeom>
          <a:noFill/>
          <a:ln w="9360">
            <a:solidFill>
              <a:srgbClr val="ffffff"/>
            </a:solidFill>
            <a:miter/>
          </a:ln>
        </p:spPr>
      </p:sp>
      <p:sp>
        <p:nvSpPr>
          <p:cNvPr id="822" name="CustomShape 5"/>
          <p:cNvSpPr/>
          <p:nvPr/>
        </p:nvSpPr>
        <p:spPr>
          <a:xfrm>
            <a:off x="709200" y="4887720"/>
            <a:ext cx="1842120" cy="516600"/>
          </a:xfrm>
          <a:prstGeom prst="rect">
            <a:avLst/>
          </a:prstGeom>
          <a:solidFill>
            <a:srgbClr val="ffffff"/>
          </a:solidFill>
          <a:ln>
            <a:solidFill>
              <a:srgbClr val="dedcd6"/>
            </a:solidFill>
          </a:ln>
        </p:spPr>
        <p:txBody>
          <a:bodyPr lIns="90000" rIns="90000" tIns="45000" bIns="45000"/>
          <a:p>
            <a:pPr>
              <a:lnSpc>
                <a:spcPct val="100000"/>
              </a:lnSpc>
            </a:pPr>
            <a:r>
              <a:rPr lang="en-US" sz="1400">
                <a:solidFill>
                  <a:srgbClr val="808080"/>
                </a:solidFill>
                <a:latin typeface="Garamond"/>
              </a:rPr>
              <a:t>ASUNCIÓN</a:t>
            </a:r>
            <a:r>
              <a:rPr b="1" lang="en-US" sz="1400">
                <a:solidFill>
                  <a:srgbClr val="c8c949"/>
                </a:solidFill>
                <a:latin typeface="Garamond"/>
              </a:rPr>
              <a:t> </a:t>
            </a:r>
            <a:endParaRPr/>
          </a:p>
          <a:p>
            <a:pPr>
              <a:lnSpc>
                <a:spcPct val="100000"/>
              </a:lnSpc>
            </a:pPr>
            <a:r>
              <a:rPr b="1" lang="en-US" sz="1400">
                <a:solidFill>
                  <a:srgbClr val="c72c2c"/>
                </a:solidFill>
                <a:latin typeface="Garamond"/>
              </a:rPr>
              <a:t>898GWh</a:t>
            </a:r>
            <a:endParaRPr/>
          </a:p>
        </p:txBody>
      </p:sp>
      <p:sp>
        <p:nvSpPr>
          <p:cNvPr id="823" name="CustomShape 6"/>
          <p:cNvSpPr/>
          <p:nvPr/>
        </p:nvSpPr>
        <p:spPr>
          <a:xfrm>
            <a:off x="-1876680" y="2657160"/>
            <a:ext cx="1842120" cy="516600"/>
          </a:xfrm>
          <a:prstGeom prst="rect">
            <a:avLst/>
          </a:prstGeom>
          <a:solidFill>
            <a:srgbClr val="ffffff"/>
          </a:solidFill>
          <a:ln>
            <a:solidFill>
              <a:srgbClr val="dedcd6"/>
            </a:solidFill>
          </a:ln>
        </p:spPr>
        <p:txBody>
          <a:bodyPr lIns="90000" rIns="90000" tIns="45000" bIns="45000"/>
          <a:p>
            <a:pPr>
              <a:lnSpc>
                <a:spcPct val="100000"/>
              </a:lnSpc>
            </a:pPr>
            <a:r>
              <a:rPr lang="en-US" sz="1400">
                <a:solidFill>
                  <a:srgbClr val="808080"/>
                </a:solidFill>
                <a:latin typeface="Garamond"/>
              </a:rPr>
              <a:t>CIUDAD DEL ESTE</a:t>
            </a:r>
            <a:r>
              <a:rPr b="1" lang="en-US" sz="1400">
                <a:solidFill>
                  <a:srgbClr val="c8c949"/>
                </a:solidFill>
                <a:latin typeface="Garamond"/>
              </a:rPr>
              <a:t> </a:t>
            </a:r>
            <a:r>
              <a:rPr b="1" lang="en-US" sz="1400">
                <a:solidFill>
                  <a:srgbClr val="c72c2c"/>
                </a:solidFill>
                <a:latin typeface="Garamond"/>
              </a:rPr>
              <a:t>250GWh</a:t>
            </a:r>
            <a:endParaRPr/>
          </a:p>
        </p:txBody>
      </p:sp>
    </p:spTree>
  </p:cSld>
  <p:transition spd="slow">
    <p:fade/>
  </p:transition>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7" name="CustomShape 1"/>
          <p:cNvSpPr/>
          <p:nvPr/>
        </p:nvSpPr>
        <p:spPr>
          <a:xfrm rot="16200000">
            <a:off x="72720" y="3695040"/>
            <a:ext cx="1137240" cy="382680"/>
          </a:xfrm>
          <a:prstGeom prst="rect">
            <a:avLst/>
          </a:prstGeom>
          <a:noFill/>
          <a:ln>
            <a:noFill/>
          </a:ln>
        </p:spPr>
        <p:txBody>
          <a:bodyPr lIns="90000" rIns="90000" tIns="45000" bIns="45000" anchor="ctr"/>
          <a:p>
            <a:pPr algn="ctr">
              <a:lnSpc>
                <a:spcPts val="407"/>
              </a:lnSpc>
            </a:pPr>
            <a:r>
              <a:rPr lang="en-US" sz="870">
                <a:solidFill>
                  <a:srgbClr val="ffffff"/>
                </a:solidFill>
                <a:latin typeface="HK Grotesk"/>
              </a:rPr>
              <a:t>www.d-corner.com</a:t>
            </a:r>
            <a:endParaRPr/>
          </a:p>
        </p:txBody>
      </p:sp>
      <p:sp>
        <p:nvSpPr>
          <p:cNvPr id="338" name="CustomShape 2"/>
          <p:cNvSpPr/>
          <p:nvPr/>
        </p:nvSpPr>
        <p:spPr>
          <a:xfrm rot="1938600">
            <a:off x="3435120" y="5775480"/>
            <a:ext cx="1118880" cy="585360"/>
          </a:xfrm>
          <a:prstGeom prst="rect">
            <a:avLst/>
          </a:prstGeom>
          <a:solidFill>
            <a:srgbClr val="e9992d"/>
          </a:solidFill>
          <a:ln w="12600">
            <a:noFill/>
          </a:ln>
        </p:spPr>
      </p:sp>
      <p:sp>
        <p:nvSpPr>
          <p:cNvPr id="339" name="CustomShape 3"/>
          <p:cNvSpPr/>
          <p:nvPr/>
        </p:nvSpPr>
        <p:spPr>
          <a:xfrm rot="19108800">
            <a:off x="3616920" y="5164200"/>
            <a:ext cx="817200" cy="501840"/>
          </a:xfrm>
          <a:prstGeom prst="rect">
            <a:avLst/>
          </a:prstGeom>
          <a:solidFill>
            <a:srgbClr val="209078"/>
          </a:solidFill>
          <a:ln w="12600">
            <a:noFill/>
          </a:ln>
        </p:spPr>
      </p:sp>
      <p:sp>
        <p:nvSpPr>
          <p:cNvPr id="340" name="CustomShape 4"/>
          <p:cNvSpPr/>
          <p:nvPr/>
        </p:nvSpPr>
        <p:spPr>
          <a:xfrm rot="8861400">
            <a:off x="2068920" y="5773320"/>
            <a:ext cx="1118880" cy="584640"/>
          </a:xfrm>
          <a:prstGeom prst="rect">
            <a:avLst/>
          </a:prstGeom>
          <a:solidFill>
            <a:srgbClr val="2f3035"/>
          </a:solidFill>
          <a:ln w="12600">
            <a:noFill/>
          </a:ln>
        </p:spPr>
      </p:sp>
      <p:sp>
        <p:nvSpPr>
          <p:cNvPr id="341" name="CustomShape 5"/>
          <p:cNvSpPr/>
          <p:nvPr/>
        </p:nvSpPr>
        <p:spPr>
          <a:xfrm rot="13291200">
            <a:off x="2179440" y="5161320"/>
            <a:ext cx="817200" cy="501120"/>
          </a:xfrm>
          <a:prstGeom prst="rect">
            <a:avLst/>
          </a:prstGeom>
          <a:solidFill>
            <a:srgbClr val="2491bd"/>
          </a:solidFill>
          <a:ln w="12600">
            <a:noFill/>
          </a:ln>
        </p:spPr>
      </p:sp>
      <p:sp>
        <p:nvSpPr>
          <p:cNvPr id="342" name="CustomShape 6"/>
          <p:cNvSpPr/>
          <p:nvPr/>
        </p:nvSpPr>
        <p:spPr>
          <a:xfrm>
            <a:off x="2567880" y="1996560"/>
            <a:ext cx="1482480" cy="3783960"/>
          </a:xfrm>
          <a:prstGeom prst="rect">
            <a:avLst/>
          </a:prstGeom>
          <a:solidFill>
            <a:srgbClr val="2491bd"/>
          </a:solidFill>
          <a:ln w="12600">
            <a:noFill/>
          </a:ln>
        </p:spPr>
      </p:sp>
      <p:sp>
        <p:nvSpPr>
          <p:cNvPr id="343" name="CustomShape 7"/>
          <p:cNvSpPr/>
          <p:nvPr/>
        </p:nvSpPr>
        <p:spPr>
          <a:xfrm>
            <a:off x="1133640" y="977760"/>
            <a:ext cx="7608600" cy="760680"/>
          </a:xfrm>
          <a:prstGeom prst="rect">
            <a:avLst/>
          </a:prstGeom>
          <a:noFill/>
          <a:ln>
            <a:noFill/>
          </a:ln>
        </p:spPr>
        <p:txBody>
          <a:bodyPr wrap="none" lIns="90000" rIns="90000" tIns="45000" bIns="45000"/>
          <a:p>
            <a:pPr>
              <a:lnSpc>
                <a:spcPct val="100000"/>
              </a:lnSpc>
            </a:pPr>
            <a:r>
              <a:rPr lang="en-US" sz="4400">
                <a:solidFill>
                  <a:srgbClr val="318cca"/>
                </a:solidFill>
                <a:latin typeface="Open Sans"/>
              </a:rPr>
              <a:t>Business Intelligence</a:t>
            </a:r>
            <a:endParaRPr/>
          </a:p>
        </p:txBody>
      </p:sp>
      <p:sp>
        <p:nvSpPr>
          <p:cNvPr id="344" name="CustomShape 8"/>
          <p:cNvSpPr/>
          <p:nvPr/>
        </p:nvSpPr>
        <p:spPr>
          <a:xfrm>
            <a:off x="4938120" y="3501000"/>
            <a:ext cx="4334040" cy="1369440"/>
          </a:xfrm>
          <a:prstGeom prst="rect">
            <a:avLst/>
          </a:prstGeom>
          <a:noFill/>
          <a:ln>
            <a:noFill/>
          </a:ln>
        </p:spPr>
        <p:txBody>
          <a:bodyPr lIns="90000" rIns="90000" tIns="45000" bIns="45000"/>
          <a:p>
            <a:pPr>
              <a:lnSpc>
                <a:spcPct val="100000"/>
              </a:lnSpc>
            </a:pPr>
            <a:r>
              <a:rPr lang="en-US" sz="2800">
                <a:solidFill>
                  <a:srgbClr val="7f7f7f"/>
                </a:solidFill>
                <a:latin typeface="HK Grotesk"/>
              </a:rPr>
              <a:t>Uso de datos para el apoyo de la toma de decisiones</a:t>
            </a:r>
            <a:endParaRPr/>
          </a:p>
        </p:txBody>
      </p:sp>
    </p:spTree>
  </p:cSld>
  <p:transition spd="slow">
    <p:fade/>
  </p:transition>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824" name="Picture 15" descr=""/>
          <p:cNvPicPr/>
          <p:nvPr/>
        </p:nvPicPr>
        <p:blipFill>
          <a:blip r:embed="rId1"/>
          <a:stretch>
            <a:fillRect/>
          </a:stretch>
        </p:blipFill>
        <p:spPr>
          <a:xfrm>
            <a:off x="0" y="289440"/>
            <a:ext cx="9979200" cy="7346520"/>
          </a:xfrm>
          <a:prstGeom prst="rect">
            <a:avLst/>
          </a:prstGeom>
          <a:ln>
            <a:noFill/>
          </a:ln>
        </p:spPr>
      </p:pic>
      <p:pic>
        <p:nvPicPr>
          <p:cNvPr id="825" name="Picture 12" descr=""/>
          <p:cNvPicPr/>
          <p:nvPr/>
        </p:nvPicPr>
        <p:blipFill>
          <a:blip r:embed="rId2"/>
          <a:stretch>
            <a:fillRect/>
          </a:stretch>
        </p:blipFill>
        <p:spPr>
          <a:xfrm>
            <a:off x="13196520" y="-3654720"/>
            <a:ext cx="10058040" cy="7309440"/>
          </a:xfrm>
          <a:prstGeom prst="rect">
            <a:avLst/>
          </a:prstGeom>
          <a:ln>
            <a:noFill/>
          </a:ln>
        </p:spPr>
      </p:pic>
      <p:pic>
        <p:nvPicPr>
          <p:cNvPr id="826" name="Picture 13" descr=""/>
          <p:cNvPicPr/>
          <p:nvPr/>
        </p:nvPicPr>
        <p:blipFill>
          <a:blip r:embed="rId3"/>
          <a:stretch>
            <a:fillRect/>
          </a:stretch>
        </p:blipFill>
        <p:spPr>
          <a:xfrm>
            <a:off x="19557720" y="5090400"/>
            <a:ext cx="10019160" cy="7380000"/>
          </a:xfrm>
          <a:prstGeom prst="rect">
            <a:avLst/>
          </a:prstGeom>
          <a:ln>
            <a:noFill/>
          </a:ln>
        </p:spPr>
      </p:pic>
      <p:pic>
        <p:nvPicPr>
          <p:cNvPr id="827" name="Picture 14" descr=""/>
          <p:cNvPicPr/>
          <p:nvPr/>
        </p:nvPicPr>
        <p:blipFill>
          <a:blip r:embed="rId4"/>
          <a:stretch>
            <a:fillRect/>
          </a:stretch>
        </p:blipFill>
        <p:spPr>
          <a:xfrm>
            <a:off x="13196520" y="-5393880"/>
            <a:ext cx="10092600" cy="6324120"/>
          </a:xfrm>
          <a:prstGeom prst="rect">
            <a:avLst/>
          </a:prstGeom>
          <a:ln>
            <a:noFill/>
          </a:ln>
        </p:spPr>
      </p:pic>
      <p:pic>
        <p:nvPicPr>
          <p:cNvPr id="828" name="Picture 16" descr=""/>
          <p:cNvPicPr/>
          <p:nvPr/>
        </p:nvPicPr>
        <p:blipFill>
          <a:blip r:embed="rId5"/>
          <a:stretch>
            <a:fillRect/>
          </a:stretch>
        </p:blipFill>
        <p:spPr>
          <a:xfrm>
            <a:off x="25710840" y="-5957280"/>
            <a:ext cx="9116280" cy="7030080"/>
          </a:xfrm>
          <a:prstGeom prst="rect">
            <a:avLst/>
          </a:prstGeom>
          <a:ln>
            <a:noFill/>
          </a:ln>
        </p:spPr>
      </p:pic>
      <p:sp>
        <p:nvSpPr>
          <p:cNvPr id="829" name="CustomShape 1"/>
          <p:cNvSpPr/>
          <p:nvPr/>
        </p:nvSpPr>
        <p:spPr>
          <a:xfrm>
            <a:off x="-14565240" y="5099400"/>
            <a:ext cx="106200" cy="101160"/>
          </a:xfrm>
          <a:prstGeom prst="ellipse">
            <a:avLst/>
          </a:prstGeom>
          <a:solidFill>
            <a:srgbClr val="ae694a"/>
          </a:solidFill>
          <a:ln w="12600">
            <a:solidFill>
              <a:srgbClr val="ffffff"/>
            </a:solidFill>
            <a:miter/>
          </a:ln>
        </p:spPr>
      </p:sp>
      <p:sp>
        <p:nvSpPr>
          <p:cNvPr id="830" name="CustomShape 2"/>
          <p:cNvSpPr/>
          <p:nvPr/>
        </p:nvSpPr>
        <p:spPr>
          <a:xfrm>
            <a:off x="-14555160" y="4997880"/>
            <a:ext cx="106200" cy="101160"/>
          </a:xfrm>
          <a:prstGeom prst="ellipse">
            <a:avLst/>
          </a:prstGeom>
          <a:solidFill>
            <a:srgbClr val="7fc67f"/>
          </a:solidFill>
          <a:ln w="12600">
            <a:solidFill>
              <a:srgbClr val="ffffff"/>
            </a:solidFill>
            <a:miter/>
          </a:ln>
        </p:spPr>
      </p:sp>
      <p:sp>
        <p:nvSpPr>
          <p:cNvPr id="831" name="CustomShape 3"/>
          <p:cNvSpPr/>
          <p:nvPr/>
        </p:nvSpPr>
        <p:spPr>
          <a:xfrm>
            <a:off x="2610000" y="4921560"/>
            <a:ext cx="1518120" cy="1456920"/>
          </a:xfrm>
          <a:prstGeom prst="ellipse">
            <a:avLst/>
          </a:prstGeom>
          <a:noFill/>
          <a:ln w="9360">
            <a:solidFill>
              <a:srgbClr val="ffffff"/>
            </a:solidFill>
            <a:miter/>
          </a:ln>
        </p:spPr>
      </p:sp>
      <p:sp>
        <p:nvSpPr>
          <p:cNvPr id="832" name="CustomShape 4"/>
          <p:cNvSpPr/>
          <p:nvPr/>
        </p:nvSpPr>
        <p:spPr>
          <a:xfrm>
            <a:off x="4624560" y="5452200"/>
            <a:ext cx="636120" cy="625680"/>
          </a:xfrm>
          <a:prstGeom prst="ellipse">
            <a:avLst/>
          </a:prstGeom>
          <a:noFill/>
          <a:ln w="9360">
            <a:solidFill>
              <a:srgbClr val="ffffff"/>
            </a:solidFill>
            <a:miter/>
          </a:ln>
        </p:spPr>
      </p:sp>
      <p:sp>
        <p:nvSpPr>
          <p:cNvPr id="833" name="CustomShape 5"/>
          <p:cNvSpPr/>
          <p:nvPr/>
        </p:nvSpPr>
        <p:spPr>
          <a:xfrm>
            <a:off x="709200" y="4887720"/>
            <a:ext cx="1842120" cy="516600"/>
          </a:xfrm>
          <a:prstGeom prst="rect">
            <a:avLst/>
          </a:prstGeom>
          <a:solidFill>
            <a:srgbClr val="ffffff"/>
          </a:solidFill>
          <a:ln>
            <a:solidFill>
              <a:srgbClr val="dedcd6"/>
            </a:solidFill>
          </a:ln>
        </p:spPr>
        <p:txBody>
          <a:bodyPr lIns="90000" rIns="90000" tIns="45000" bIns="45000"/>
          <a:p>
            <a:pPr>
              <a:lnSpc>
                <a:spcPct val="100000"/>
              </a:lnSpc>
            </a:pPr>
            <a:r>
              <a:rPr lang="en-US" sz="1400">
                <a:solidFill>
                  <a:srgbClr val="808080"/>
                </a:solidFill>
                <a:latin typeface="Garamond"/>
              </a:rPr>
              <a:t>ASUNCIÓN</a:t>
            </a:r>
            <a:r>
              <a:rPr b="1" lang="en-US" sz="1400">
                <a:solidFill>
                  <a:srgbClr val="c8c949"/>
                </a:solidFill>
                <a:latin typeface="Garamond"/>
              </a:rPr>
              <a:t> </a:t>
            </a:r>
            <a:endParaRPr/>
          </a:p>
          <a:p>
            <a:pPr>
              <a:lnSpc>
                <a:spcPct val="100000"/>
              </a:lnSpc>
            </a:pPr>
            <a:r>
              <a:rPr b="1" lang="en-US" sz="1400">
                <a:solidFill>
                  <a:srgbClr val="c72c2c"/>
                </a:solidFill>
                <a:latin typeface="Garamond"/>
              </a:rPr>
              <a:t>898GWh</a:t>
            </a:r>
            <a:endParaRPr/>
          </a:p>
        </p:txBody>
      </p:sp>
      <p:sp>
        <p:nvSpPr>
          <p:cNvPr id="834" name="CustomShape 6"/>
          <p:cNvSpPr/>
          <p:nvPr/>
        </p:nvSpPr>
        <p:spPr>
          <a:xfrm>
            <a:off x="709200" y="5452200"/>
            <a:ext cx="1842120" cy="516600"/>
          </a:xfrm>
          <a:prstGeom prst="rect">
            <a:avLst/>
          </a:prstGeom>
          <a:solidFill>
            <a:srgbClr val="ffffff"/>
          </a:solidFill>
          <a:ln>
            <a:solidFill>
              <a:srgbClr val="dedcd6"/>
            </a:solidFill>
          </a:ln>
        </p:spPr>
        <p:txBody>
          <a:bodyPr lIns="90000" rIns="90000" tIns="45000" bIns="45000"/>
          <a:p>
            <a:pPr>
              <a:lnSpc>
                <a:spcPct val="100000"/>
              </a:lnSpc>
            </a:pPr>
            <a:r>
              <a:rPr lang="en-US" sz="1400">
                <a:solidFill>
                  <a:srgbClr val="808080"/>
                </a:solidFill>
                <a:latin typeface="Garamond"/>
              </a:rPr>
              <a:t>CIUDAD DEL ESTE</a:t>
            </a:r>
            <a:r>
              <a:rPr b="1" lang="en-US" sz="1400">
                <a:solidFill>
                  <a:srgbClr val="c8c949"/>
                </a:solidFill>
                <a:latin typeface="Garamond"/>
              </a:rPr>
              <a:t> </a:t>
            </a:r>
            <a:r>
              <a:rPr b="1" lang="en-US" sz="1400">
                <a:solidFill>
                  <a:srgbClr val="c72c2c"/>
                </a:solidFill>
                <a:latin typeface="Garamond"/>
              </a:rPr>
              <a:t>250GWh</a:t>
            </a:r>
            <a:endParaRPr/>
          </a:p>
        </p:txBody>
      </p:sp>
      <p:sp>
        <p:nvSpPr>
          <p:cNvPr id="835" name="CustomShape 7"/>
          <p:cNvSpPr/>
          <p:nvPr/>
        </p:nvSpPr>
        <p:spPr>
          <a:xfrm>
            <a:off x="-1764360" y="4962240"/>
            <a:ext cx="175680" cy="172440"/>
          </a:xfrm>
          <a:prstGeom prst="ellipse">
            <a:avLst/>
          </a:prstGeom>
          <a:solidFill>
            <a:srgbClr val="427aae"/>
          </a:solidFill>
          <a:ln w="41400">
            <a:solidFill>
              <a:srgbClr val="ffffff"/>
            </a:solidFill>
            <a:miter/>
          </a:ln>
        </p:spPr>
      </p:sp>
      <p:sp>
        <p:nvSpPr>
          <p:cNvPr id="836" name="CustomShape 8"/>
          <p:cNvSpPr/>
          <p:nvPr/>
        </p:nvSpPr>
        <p:spPr>
          <a:xfrm>
            <a:off x="-1417680" y="4962240"/>
            <a:ext cx="175680" cy="172440"/>
          </a:xfrm>
          <a:prstGeom prst="ellipse">
            <a:avLst/>
          </a:prstGeom>
          <a:solidFill>
            <a:srgbClr val="cacc4f"/>
          </a:solidFill>
          <a:ln w="41400">
            <a:solidFill>
              <a:srgbClr val="ffffff"/>
            </a:solidFill>
            <a:miter/>
          </a:ln>
        </p:spPr>
      </p:sp>
      <p:sp>
        <p:nvSpPr>
          <p:cNvPr id="837" name="CustomShape 9"/>
          <p:cNvSpPr/>
          <p:nvPr/>
        </p:nvSpPr>
        <p:spPr>
          <a:xfrm>
            <a:off x="-1767240" y="4962240"/>
            <a:ext cx="175680" cy="172440"/>
          </a:xfrm>
          <a:prstGeom prst="ellipse">
            <a:avLst/>
          </a:prstGeom>
          <a:solidFill>
            <a:srgbClr val="427aae"/>
          </a:solidFill>
          <a:ln w="41400">
            <a:solidFill>
              <a:srgbClr val="ffffff"/>
            </a:solidFill>
            <a:miter/>
          </a:ln>
        </p:spPr>
      </p:sp>
      <p:sp>
        <p:nvSpPr>
          <p:cNvPr id="838" name="CustomShape 10"/>
          <p:cNvSpPr/>
          <p:nvPr/>
        </p:nvSpPr>
        <p:spPr>
          <a:xfrm>
            <a:off x="-1761480" y="4962240"/>
            <a:ext cx="175680" cy="172440"/>
          </a:xfrm>
          <a:prstGeom prst="ellipse">
            <a:avLst/>
          </a:prstGeom>
          <a:solidFill>
            <a:srgbClr val="427aae"/>
          </a:solidFill>
          <a:ln w="41400">
            <a:solidFill>
              <a:srgbClr val="ffffff"/>
            </a:solidFill>
            <a:miter/>
          </a:ln>
        </p:spPr>
      </p:sp>
      <p:sp>
        <p:nvSpPr>
          <p:cNvPr id="839" name="CustomShape 11"/>
          <p:cNvSpPr/>
          <p:nvPr/>
        </p:nvSpPr>
        <p:spPr>
          <a:xfrm>
            <a:off x="-1417680" y="4962240"/>
            <a:ext cx="175680" cy="172440"/>
          </a:xfrm>
          <a:prstGeom prst="ellipse">
            <a:avLst/>
          </a:prstGeom>
          <a:solidFill>
            <a:srgbClr val="cacc4f"/>
          </a:solidFill>
          <a:ln w="41400">
            <a:solidFill>
              <a:srgbClr val="ffffff"/>
            </a:solidFill>
            <a:miter/>
          </a:ln>
        </p:spPr>
      </p:sp>
      <p:sp>
        <p:nvSpPr>
          <p:cNvPr id="840" name="CustomShape 12"/>
          <p:cNvSpPr/>
          <p:nvPr/>
        </p:nvSpPr>
        <p:spPr>
          <a:xfrm>
            <a:off x="-1417680" y="4962240"/>
            <a:ext cx="175680" cy="172440"/>
          </a:xfrm>
          <a:prstGeom prst="ellipse">
            <a:avLst/>
          </a:prstGeom>
          <a:solidFill>
            <a:srgbClr val="cacc4f"/>
          </a:solidFill>
          <a:ln w="41400">
            <a:solidFill>
              <a:srgbClr val="ffffff"/>
            </a:solidFill>
            <a:miter/>
          </a:ln>
        </p:spPr>
      </p:sp>
      <p:sp>
        <p:nvSpPr>
          <p:cNvPr id="841" name="CustomShape 13"/>
          <p:cNvSpPr/>
          <p:nvPr/>
        </p:nvSpPr>
        <p:spPr>
          <a:xfrm>
            <a:off x="-3911400" y="3227760"/>
            <a:ext cx="329040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cacc51"/>
                </a:solidFill>
                <a:latin typeface="Garamond"/>
              </a:rPr>
              <a:t>7.211GWh</a:t>
            </a:r>
            <a:r>
              <a:rPr b="1" lang="en-US" sz="1400">
                <a:solidFill>
                  <a:srgbClr val="1c5f9e"/>
                </a:solidFill>
                <a:latin typeface="Garamond"/>
              </a:rPr>
              <a:t>               1.252.409</a:t>
            </a:r>
            <a:endParaRPr/>
          </a:p>
        </p:txBody>
      </p:sp>
      <p:sp>
        <p:nvSpPr>
          <p:cNvPr id="842" name="CustomShape 14"/>
          <p:cNvSpPr/>
          <p:nvPr/>
        </p:nvSpPr>
        <p:spPr>
          <a:xfrm>
            <a:off x="-3911400" y="3551400"/>
            <a:ext cx="329040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cacc51"/>
                </a:solidFill>
                <a:latin typeface="Garamond"/>
              </a:rPr>
              <a:t>8.165GWh +13.2%</a:t>
            </a:r>
            <a:r>
              <a:rPr b="1" lang="en-US" sz="1400">
                <a:solidFill>
                  <a:srgbClr val="1c5f9e"/>
                </a:solidFill>
                <a:latin typeface="Garamond"/>
              </a:rPr>
              <a:t> 1.300.613 +3.8%</a:t>
            </a:r>
            <a:endParaRPr/>
          </a:p>
        </p:txBody>
      </p:sp>
      <p:sp>
        <p:nvSpPr>
          <p:cNvPr id="843" name="CustomShape 15"/>
          <p:cNvSpPr/>
          <p:nvPr/>
        </p:nvSpPr>
        <p:spPr>
          <a:xfrm>
            <a:off x="-3911400" y="3868200"/>
            <a:ext cx="329040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2.013=&gt; </a:t>
            </a:r>
            <a:r>
              <a:rPr b="1" lang="en-US" sz="1400">
                <a:solidFill>
                  <a:srgbClr val="cacc51"/>
                </a:solidFill>
                <a:latin typeface="Garamond"/>
              </a:rPr>
              <a:t>8.536GWh</a:t>
            </a:r>
            <a:r>
              <a:rPr b="1" lang="en-US" sz="1400">
                <a:solidFill>
                  <a:srgbClr val="1c5f9e"/>
                </a:solidFill>
                <a:latin typeface="Garamond"/>
              </a:rPr>
              <a:t> </a:t>
            </a:r>
            <a:r>
              <a:rPr b="1" lang="en-US" sz="1400">
                <a:solidFill>
                  <a:srgbClr val="cacc51"/>
                </a:solidFill>
                <a:latin typeface="Garamond"/>
              </a:rPr>
              <a:t>+  4.5%</a:t>
            </a:r>
            <a:r>
              <a:rPr b="1" lang="en-US" sz="1400">
                <a:solidFill>
                  <a:srgbClr val="1c5f9e"/>
                </a:solidFill>
                <a:latin typeface="Garamond"/>
              </a:rPr>
              <a:t> 1.354.322 +4.1%</a:t>
            </a:r>
            <a:endParaRPr/>
          </a:p>
        </p:txBody>
      </p:sp>
    </p:spTree>
  </p:cSld>
  <p:transition spd="slow">
    <p:fade/>
  </p:transition>
</p:sld>
</file>

<file path=ppt/slides/slide51.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844" name="Picture 12" descr=""/>
          <p:cNvPicPr/>
          <p:nvPr/>
        </p:nvPicPr>
        <p:blipFill>
          <a:blip r:embed="rId1"/>
          <a:stretch>
            <a:fillRect/>
          </a:stretch>
        </p:blipFill>
        <p:spPr>
          <a:xfrm>
            <a:off x="13196520" y="-3654720"/>
            <a:ext cx="10058040" cy="7309440"/>
          </a:xfrm>
          <a:prstGeom prst="rect">
            <a:avLst/>
          </a:prstGeom>
          <a:ln>
            <a:noFill/>
          </a:ln>
        </p:spPr>
      </p:pic>
      <p:pic>
        <p:nvPicPr>
          <p:cNvPr id="845" name="Picture 13" descr=""/>
          <p:cNvPicPr/>
          <p:nvPr/>
        </p:nvPicPr>
        <p:blipFill>
          <a:blip r:embed="rId2"/>
          <a:stretch>
            <a:fillRect/>
          </a:stretch>
        </p:blipFill>
        <p:spPr>
          <a:xfrm>
            <a:off x="19557720" y="5090400"/>
            <a:ext cx="10019160" cy="7380000"/>
          </a:xfrm>
          <a:prstGeom prst="rect">
            <a:avLst/>
          </a:prstGeom>
          <a:ln>
            <a:noFill/>
          </a:ln>
        </p:spPr>
      </p:pic>
      <p:pic>
        <p:nvPicPr>
          <p:cNvPr id="846" name="Picture 14" descr=""/>
          <p:cNvPicPr/>
          <p:nvPr/>
        </p:nvPicPr>
        <p:blipFill>
          <a:blip r:embed="rId3"/>
          <a:stretch>
            <a:fillRect/>
          </a:stretch>
        </p:blipFill>
        <p:spPr>
          <a:xfrm>
            <a:off x="13196520" y="-5393880"/>
            <a:ext cx="10092600" cy="6324120"/>
          </a:xfrm>
          <a:prstGeom prst="rect">
            <a:avLst/>
          </a:prstGeom>
          <a:ln>
            <a:noFill/>
          </a:ln>
        </p:spPr>
      </p:pic>
      <p:pic>
        <p:nvPicPr>
          <p:cNvPr id="847" name="Picture 15" descr=""/>
          <p:cNvPicPr/>
          <p:nvPr/>
        </p:nvPicPr>
        <p:blipFill>
          <a:blip r:embed="rId4"/>
          <a:stretch>
            <a:fillRect/>
          </a:stretch>
        </p:blipFill>
        <p:spPr>
          <a:xfrm>
            <a:off x="0" y="289440"/>
            <a:ext cx="9979200" cy="7346520"/>
          </a:xfrm>
          <a:prstGeom prst="rect">
            <a:avLst/>
          </a:prstGeom>
          <a:ln>
            <a:noFill/>
          </a:ln>
        </p:spPr>
      </p:pic>
      <p:pic>
        <p:nvPicPr>
          <p:cNvPr id="848" name="Picture 16" descr=""/>
          <p:cNvPicPr/>
          <p:nvPr/>
        </p:nvPicPr>
        <p:blipFill>
          <a:blip r:embed="rId5"/>
          <a:stretch>
            <a:fillRect/>
          </a:stretch>
        </p:blipFill>
        <p:spPr>
          <a:xfrm>
            <a:off x="25710840" y="-5957280"/>
            <a:ext cx="9116280" cy="7030080"/>
          </a:xfrm>
          <a:prstGeom prst="rect">
            <a:avLst/>
          </a:prstGeom>
          <a:ln>
            <a:noFill/>
          </a:ln>
        </p:spPr>
      </p:pic>
      <p:sp>
        <p:nvSpPr>
          <p:cNvPr id="849" name="CustomShape 1"/>
          <p:cNvSpPr/>
          <p:nvPr/>
        </p:nvSpPr>
        <p:spPr>
          <a:xfrm>
            <a:off x="-14565240" y="5099400"/>
            <a:ext cx="106200" cy="101160"/>
          </a:xfrm>
          <a:prstGeom prst="ellipse">
            <a:avLst/>
          </a:prstGeom>
          <a:solidFill>
            <a:srgbClr val="ae694a"/>
          </a:solidFill>
          <a:ln w="12600">
            <a:solidFill>
              <a:srgbClr val="ffffff"/>
            </a:solidFill>
            <a:miter/>
          </a:ln>
        </p:spPr>
      </p:sp>
      <p:sp>
        <p:nvSpPr>
          <p:cNvPr id="850" name="CustomShape 2"/>
          <p:cNvSpPr/>
          <p:nvPr/>
        </p:nvSpPr>
        <p:spPr>
          <a:xfrm>
            <a:off x="-14555160" y="4997880"/>
            <a:ext cx="106200" cy="101160"/>
          </a:xfrm>
          <a:prstGeom prst="ellipse">
            <a:avLst/>
          </a:prstGeom>
          <a:solidFill>
            <a:srgbClr val="7fc67f"/>
          </a:solidFill>
          <a:ln w="12600">
            <a:solidFill>
              <a:srgbClr val="ffffff"/>
            </a:solidFill>
            <a:miter/>
          </a:ln>
        </p:spPr>
      </p:sp>
      <p:sp>
        <p:nvSpPr>
          <p:cNvPr id="851" name="CustomShape 3"/>
          <p:cNvSpPr/>
          <p:nvPr/>
        </p:nvSpPr>
        <p:spPr>
          <a:xfrm>
            <a:off x="8004600" y="3550680"/>
            <a:ext cx="175680" cy="172440"/>
          </a:xfrm>
          <a:prstGeom prst="ellipse">
            <a:avLst/>
          </a:prstGeom>
          <a:solidFill>
            <a:srgbClr val="427aae"/>
          </a:solidFill>
          <a:ln w="41400">
            <a:solidFill>
              <a:srgbClr val="ffffff"/>
            </a:solidFill>
            <a:miter/>
          </a:ln>
        </p:spPr>
      </p:sp>
      <p:sp>
        <p:nvSpPr>
          <p:cNvPr id="852" name="CustomShape 4"/>
          <p:cNvSpPr/>
          <p:nvPr/>
        </p:nvSpPr>
        <p:spPr>
          <a:xfrm>
            <a:off x="8031600" y="3085200"/>
            <a:ext cx="175680" cy="172440"/>
          </a:xfrm>
          <a:prstGeom prst="ellipse">
            <a:avLst/>
          </a:prstGeom>
          <a:solidFill>
            <a:srgbClr val="cacc4f"/>
          </a:solidFill>
          <a:ln w="41400">
            <a:solidFill>
              <a:srgbClr val="ffffff"/>
            </a:solidFill>
            <a:miter/>
          </a:ln>
        </p:spPr>
      </p:sp>
      <p:sp>
        <p:nvSpPr>
          <p:cNvPr id="853" name="CustomShape 5"/>
          <p:cNvSpPr/>
          <p:nvPr/>
        </p:nvSpPr>
        <p:spPr>
          <a:xfrm>
            <a:off x="8004600" y="3550680"/>
            <a:ext cx="175680" cy="172440"/>
          </a:xfrm>
          <a:prstGeom prst="ellipse">
            <a:avLst/>
          </a:prstGeom>
          <a:solidFill>
            <a:srgbClr val="427aae"/>
          </a:solidFill>
          <a:ln w="41400">
            <a:solidFill>
              <a:srgbClr val="ffffff"/>
            </a:solidFill>
            <a:miter/>
          </a:ln>
        </p:spPr>
      </p:sp>
      <p:sp>
        <p:nvSpPr>
          <p:cNvPr id="854" name="CustomShape 6"/>
          <p:cNvSpPr/>
          <p:nvPr/>
        </p:nvSpPr>
        <p:spPr>
          <a:xfrm>
            <a:off x="8004600" y="3550680"/>
            <a:ext cx="175680" cy="172440"/>
          </a:xfrm>
          <a:prstGeom prst="ellipse">
            <a:avLst/>
          </a:prstGeom>
          <a:solidFill>
            <a:srgbClr val="427aae"/>
          </a:solidFill>
          <a:ln w="41400">
            <a:solidFill>
              <a:srgbClr val="ffffff"/>
            </a:solidFill>
            <a:miter/>
          </a:ln>
        </p:spPr>
      </p:sp>
      <p:sp>
        <p:nvSpPr>
          <p:cNvPr id="855" name="CustomShape 7"/>
          <p:cNvSpPr/>
          <p:nvPr/>
        </p:nvSpPr>
        <p:spPr>
          <a:xfrm>
            <a:off x="8031600" y="3074400"/>
            <a:ext cx="175680" cy="172440"/>
          </a:xfrm>
          <a:prstGeom prst="ellipse">
            <a:avLst/>
          </a:prstGeom>
          <a:solidFill>
            <a:srgbClr val="cacc4f"/>
          </a:solidFill>
          <a:ln w="41400">
            <a:solidFill>
              <a:srgbClr val="ffffff"/>
            </a:solidFill>
            <a:miter/>
          </a:ln>
        </p:spPr>
      </p:sp>
      <p:sp>
        <p:nvSpPr>
          <p:cNvPr id="856" name="CustomShape 8"/>
          <p:cNvSpPr/>
          <p:nvPr/>
        </p:nvSpPr>
        <p:spPr>
          <a:xfrm>
            <a:off x="8031600" y="3085200"/>
            <a:ext cx="175680" cy="172440"/>
          </a:xfrm>
          <a:prstGeom prst="ellipse">
            <a:avLst/>
          </a:prstGeom>
          <a:solidFill>
            <a:srgbClr val="cacc4f"/>
          </a:solidFill>
          <a:ln w="41400">
            <a:solidFill>
              <a:srgbClr val="ffffff"/>
            </a:solidFill>
            <a:miter/>
          </a:ln>
        </p:spPr>
      </p:sp>
      <p:sp>
        <p:nvSpPr>
          <p:cNvPr id="857" name="CustomShape 9"/>
          <p:cNvSpPr/>
          <p:nvPr/>
        </p:nvSpPr>
        <p:spPr>
          <a:xfrm>
            <a:off x="6652080" y="1766880"/>
            <a:ext cx="329040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cacc51"/>
                </a:solidFill>
                <a:latin typeface="Garamond"/>
              </a:rPr>
              <a:t>7.211GWh</a:t>
            </a:r>
            <a:r>
              <a:rPr b="1" lang="en-US" sz="1400">
                <a:solidFill>
                  <a:srgbClr val="1c5f9e"/>
                </a:solidFill>
                <a:latin typeface="Garamond"/>
              </a:rPr>
              <a:t>               1.252.409</a:t>
            </a:r>
            <a:endParaRPr/>
          </a:p>
        </p:txBody>
      </p:sp>
      <p:sp>
        <p:nvSpPr>
          <p:cNvPr id="858" name="CustomShape 10"/>
          <p:cNvSpPr/>
          <p:nvPr/>
        </p:nvSpPr>
        <p:spPr>
          <a:xfrm>
            <a:off x="-3911400" y="3551400"/>
            <a:ext cx="329040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cacc51"/>
                </a:solidFill>
                <a:latin typeface="Garamond"/>
              </a:rPr>
              <a:t>8.165GWh +13.2%</a:t>
            </a:r>
            <a:r>
              <a:rPr b="1" lang="en-US" sz="1400">
                <a:solidFill>
                  <a:srgbClr val="1c5f9e"/>
                </a:solidFill>
                <a:latin typeface="Garamond"/>
              </a:rPr>
              <a:t> 1.300.613 +3.8%</a:t>
            </a:r>
            <a:endParaRPr/>
          </a:p>
        </p:txBody>
      </p:sp>
      <p:sp>
        <p:nvSpPr>
          <p:cNvPr id="859" name="CustomShape 11"/>
          <p:cNvSpPr/>
          <p:nvPr/>
        </p:nvSpPr>
        <p:spPr>
          <a:xfrm>
            <a:off x="-3911400" y="3868200"/>
            <a:ext cx="329040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2.013=&gt; </a:t>
            </a:r>
            <a:r>
              <a:rPr b="1" lang="en-US" sz="1400">
                <a:solidFill>
                  <a:srgbClr val="cacc51"/>
                </a:solidFill>
                <a:latin typeface="Garamond"/>
              </a:rPr>
              <a:t>8.536GWh</a:t>
            </a:r>
            <a:r>
              <a:rPr b="1" lang="en-US" sz="1400">
                <a:solidFill>
                  <a:srgbClr val="1c5f9e"/>
                </a:solidFill>
                <a:latin typeface="Garamond"/>
              </a:rPr>
              <a:t> </a:t>
            </a:r>
            <a:r>
              <a:rPr b="1" lang="en-US" sz="1400">
                <a:solidFill>
                  <a:srgbClr val="cacc51"/>
                </a:solidFill>
                <a:latin typeface="Garamond"/>
              </a:rPr>
              <a:t>+  4.5%</a:t>
            </a:r>
            <a:r>
              <a:rPr b="1" lang="en-US" sz="1400">
                <a:solidFill>
                  <a:srgbClr val="1c5f9e"/>
                </a:solidFill>
                <a:latin typeface="Garamond"/>
              </a:rPr>
              <a:t> 1.354.322 +4.1%</a:t>
            </a:r>
            <a:endParaRPr/>
          </a:p>
        </p:txBody>
      </p:sp>
    </p:spTree>
  </p:cSld>
  <p:transition spd="slow">
    <p:fade/>
  </p:transition>
</p:sld>
</file>

<file path=ppt/slides/slide52.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860" name="Picture 12" descr=""/>
          <p:cNvPicPr/>
          <p:nvPr/>
        </p:nvPicPr>
        <p:blipFill>
          <a:blip r:embed="rId1"/>
          <a:stretch>
            <a:fillRect/>
          </a:stretch>
        </p:blipFill>
        <p:spPr>
          <a:xfrm>
            <a:off x="13196520" y="-3654720"/>
            <a:ext cx="10058040" cy="7309440"/>
          </a:xfrm>
          <a:prstGeom prst="rect">
            <a:avLst/>
          </a:prstGeom>
          <a:ln>
            <a:noFill/>
          </a:ln>
        </p:spPr>
      </p:pic>
      <p:pic>
        <p:nvPicPr>
          <p:cNvPr id="861" name="Picture 13" descr=""/>
          <p:cNvPicPr/>
          <p:nvPr/>
        </p:nvPicPr>
        <p:blipFill>
          <a:blip r:embed="rId2"/>
          <a:stretch>
            <a:fillRect/>
          </a:stretch>
        </p:blipFill>
        <p:spPr>
          <a:xfrm>
            <a:off x="19557720" y="5090400"/>
            <a:ext cx="10019160" cy="7380000"/>
          </a:xfrm>
          <a:prstGeom prst="rect">
            <a:avLst/>
          </a:prstGeom>
          <a:ln>
            <a:noFill/>
          </a:ln>
        </p:spPr>
      </p:pic>
      <p:pic>
        <p:nvPicPr>
          <p:cNvPr id="862" name="Picture 14" descr=""/>
          <p:cNvPicPr/>
          <p:nvPr/>
        </p:nvPicPr>
        <p:blipFill>
          <a:blip r:embed="rId3"/>
          <a:stretch>
            <a:fillRect/>
          </a:stretch>
        </p:blipFill>
        <p:spPr>
          <a:xfrm>
            <a:off x="13196520" y="-5393880"/>
            <a:ext cx="10092600" cy="6324120"/>
          </a:xfrm>
          <a:prstGeom prst="rect">
            <a:avLst/>
          </a:prstGeom>
          <a:ln>
            <a:noFill/>
          </a:ln>
        </p:spPr>
      </p:pic>
      <p:pic>
        <p:nvPicPr>
          <p:cNvPr id="863" name="Picture 15" descr=""/>
          <p:cNvPicPr/>
          <p:nvPr/>
        </p:nvPicPr>
        <p:blipFill>
          <a:blip r:embed="rId4"/>
          <a:stretch>
            <a:fillRect/>
          </a:stretch>
        </p:blipFill>
        <p:spPr>
          <a:xfrm>
            <a:off x="0" y="289440"/>
            <a:ext cx="9979200" cy="7346520"/>
          </a:xfrm>
          <a:prstGeom prst="rect">
            <a:avLst/>
          </a:prstGeom>
          <a:ln>
            <a:noFill/>
          </a:ln>
        </p:spPr>
      </p:pic>
      <p:pic>
        <p:nvPicPr>
          <p:cNvPr id="864" name="Picture 16" descr=""/>
          <p:cNvPicPr/>
          <p:nvPr/>
        </p:nvPicPr>
        <p:blipFill>
          <a:blip r:embed="rId5"/>
          <a:stretch>
            <a:fillRect/>
          </a:stretch>
        </p:blipFill>
        <p:spPr>
          <a:xfrm>
            <a:off x="25710840" y="-5957280"/>
            <a:ext cx="9116280" cy="7030080"/>
          </a:xfrm>
          <a:prstGeom prst="rect">
            <a:avLst/>
          </a:prstGeom>
          <a:ln>
            <a:noFill/>
          </a:ln>
        </p:spPr>
      </p:pic>
      <p:sp>
        <p:nvSpPr>
          <p:cNvPr id="865" name="CustomShape 1"/>
          <p:cNvSpPr/>
          <p:nvPr/>
        </p:nvSpPr>
        <p:spPr>
          <a:xfrm>
            <a:off x="-14565240" y="5099400"/>
            <a:ext cx="106200" cy="101160"/>
          </a:xfrm>
          <a:prstGeom prst="ellipse">
            <a:avLst/>
          </a:prstGeom>
          <a:solidFill>
            <a:srgbClr val="ae694a"/>
          </a:solidFill>
          <a:ln w="12600">
            <a:solidFill>
              <a:srgbClr val="ffffff"/>
            </a:solidFill>
            <a:miter/>
          </a:ln>
        </p:spPr>
      </p:sp>
      <p:sp>
        <p:nvSpPr>
          <p:cNvPr id="866" name="CustomShape 2"/>
          <p:cNvSpPr/>
          <p:nvPr/>
        </p:nvSpPr>
        <p:spPr>
          <a:xfrm>
            <a:off x="-14555160" y="4997880"/>
            <a:ext cx="106200" cy="101160"/>
          </a:xfrm>
          <a:prstGeom prst="ellipse">
            <a:avLst/>
          </a:prstGeom>
          <a:solidFill>
            <a:srgbClr val="7fc67f"/>
          </a:solidFill>
          <a:ln w="12600">
            <a:solidFill>
              <a:srgbClr val="ffffff"/>
            </a:solidFill>
            <a:miter/>
          </a:ln>
        </p:spPr>
      </p:sp>
      <p:sp>
        <p:nvSpPr>
          <p:cNvPr id="867" name="CustomShape 3"/>
          <p:cNvSpPr/>
          <p:nvPr/>
        </p:nvSpPr>
        <p:spPr>
          <a:xfrm>
            <a:off x="8004600" y="3550680"/>
            <a:ext cx="175680" cy="172440"/>
          </a:xfrm>
          <a:prstGeom prst="ellipse">
            <a:avLst/>
          </a:prstGeom>
          <a:solidFill>
            <a:srgbClr val="427aae"/>
          </a:solidFill>
          <a:ln w="41400">
            <a:solidFill>
              <a:srgbClr val="ffffff"/>
            </a:solidFill>
            <a:miter/>
          </a:ln>
        </p:spPr>
      </p:sp>
      <p:sp>
        <p:nvSpPr>
          <p:cNvPr id="868" name="CustomShape 4"/>
          <p:cNvSpPr/>
          <p:nvPr/>
        </p:nvSpPr>
        <p:spPr>
          <a:xfrm>
            <a:off x="8031600" y="3085200"/>
            <a:ext cx="175680" cy="172440"/>
          </a:xfrm>
          <a:prstGeom prst="ellipse">
            <a:avLst/>
          </a:prstGeom>
          <a:solidFill>
            <a:srgbClr val="cacc4f"/>
          </a:solidFill>
          <a:ln w="41400">
            <a:solidFill>
              <a:srgbClr val="ffffff"/>
            </a:solidFill>
            <a:miter/>
          </a:ln>
        </p:spPr>
      </p:sp>
      <p:sp>
        <p:nvSpPr>
          <p:cNvPr id="869" name="CustomShape 5"/>
          <p:cNvSpPr/>
          <p:nvPr/>
        </p:nvSpPr>
        <p:spPr>
          <a:xfrm>
            <a:off x="8376840" y="3482280"/>
            <a:ext cx="175680" cy="172440"/>
          </a:xfrm>
          <a:prstGeom prst="ellipse">
            <a:avLst/>
          </a:prstGeom>
          <a:solidFill>
            <a:srgbClr val="427aae"/>
          </a:solidFill>
          <a:ln w="41400">
            <a:solidFill>
              <a:srgbClr val="ffffff"/>
            </a:solidFill>
            <a:miter/>
          </a:ln>
        </p:spPr>
      </p:sp>
      <p:sp>
        <p:nvSpPr>
          <p:cNvPr id="870" name="CustomShape 6"/>
          <p:cNvSpPr/>
          <p:nvPr/>
        </p:nvSpPr>
        <p:spPr>
          <a:xfrm>
            <a:off x="8376840" y="3482280"/>
            <a:ext cx="175680" cy="172440"/>
          </a:xfrm>
          <a:prstGeom prst="ellipse">
            <a:avLst/>
          </a:prstGeom>
          <a:solidFill>
            <a:srgbClr val="427aae"/>
          </a:solidFill>
          <a:ln w="41400">
            <a:solidFill>
              <a:srgbClr val="ffffff"/>
            </a:solidFill>
            <a:miter/>
          </a:ln>
        </p:spPr>
      </p:sp>
      <p:sp>
        <p:nvSpPr>
          <p:cNvPr id="871" name="CustomShape 7"/>
          <p:cNvSpPr/>
          <p:nvPr/>
        </p:nvSpPr>
        <p:spPr>
          <a:xfrm>
            <a:off x="8376840" y="2558880"/>
            <a:ext cx="175680" cy="172440"/>
          </a:xfrm>
          <a:prstGeom prst="ellipse">
            <a:avLst/>
          </a:prstGeom>
          <a:solidFill>
            <a:srgbClr val="cacc4f"/>
          </a:solidFill>
          <a:ln w="41400">
            <a:solidFill>
              <a:srgbClr val="ffffff"/>
            </a:solidFill>
            <a:miter/>
          </a:ln>
        </p:spPr>
      </p:sp>
      <p:sp>
        <p:nvSpPr>
          <p:cNvPr id="872" name="CustomShape 8"/>
          <p:cNvSpPr/>
          <p:nvPr/>
        </p:nvSpPr>
        <p:spPr>
          <a:xfrm>
            <a:off x="8376840" y="2558880"/>
            <a:ext cx="175680" cy="172440"/>
          </a:xfrm>
          <a:prstGeom prst="ellipse">
            <a:avLst/>
          </a:prstGeom>
          <a:solidFill>
            <a:srgbClr val="cacc4f"/>
          </a:solidFill>
          <a:ln w="41400">
            <a:solidFill>
              <a:srgbClr val="ffffff"/>
            </a:solidFill>
            <a:miter/>
          </a:ln>
        </p:spPr>
      </p:sp>
      <p:sp>
        <p:nvSpPr>
          <p:cNvPr id="873" name="CustomShape 9"/>
          <p:cNvSpPr/>
          <p:nvPr/>
        </p:nvSpPr>
        <p:spPr>
          <a:xfrm>
            <a:off x="6652080" y="1526040"/>
            <a:ext cx="329040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cacc51"/>
                </a:solidFill>
                <a:latin typeface="Garamond"/>
              </a:rPr>
              <a:t>7.211GWh</a:t>
            </a:r>
            <a:r>
              <a:rPr b="1" lang="en-US" sz="1400">
                <a:solidFill>
                  <a:srgbClr val="1c5f9e"/>
                </a:solidFill>
                <a:latin typeface="Garamond"/>
              </a:rPr>
              <a:t>               1.252.409</a:t>
            </a:r>
            <a:endParaRPr/>
          </a:p>
        </p:txBody>
      </p:sp>
      <p:sp>
        <p:nvSpPr>
          <p:cNvPr id="874" name="CustomShape 10"/>
          <p:cNvSpPr/>
          <p:nvPr/>
        </p:nvSpPr>
        <p:spPr>
          <a:xfrm>
            <a:off x="6652080" y="1833840"/>
            <a:ext cx="329040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cacc51"/>
                </a:solidFill>
                <a:latin typeface="Garamond"/>
              </a:rPr>
              <a:t>8.165GWh +13.2%</a:t>
            </a:r>
            <a:r>
              <a:rPr b="1" lang="en-US" sz="1400">
                <a:solidFill>
                  <a:srgbClr val="1c5f9e"/>
                </a:solidFill>
                <a:latin typeface="Garamond"/>
              </a:rPr>
              <a:t> 1.300.613 +3.8%</a:t>
            </a:r>
            <a:endParaRPr/>
          </a:p>
        </p:txBody>
      </p:sp>
      <p:sp>
        <p:nvSpPr>
          <p:cNvPr id="875" name="CustomShape 11"/>
          <p:cNvSpPr/>
          <p:nvPr/>
        </p:nvSpPr>
        <p:spPr>
          <a:xfrm>
            <a:off x="-3911400" y="3868200"/>
            <a:ext cx="329040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2.013=&gt; </a:t>
            </a:r>
            <a:r>
              <a:rPr b="1" lang="en-US" sz="1400">
                <a:solidFill>
                  <a:srgbClr val="cacc51"/>
                </a:solidFill>
                <a:latin typeface="Garamond"/>
              </a:rPr>
              <a:t>8.536GWh</a:t>
            </a:r>
            <a:r>
              <a:rPr b="1" lang="en-US" sz="1400">
                <a:solidFill>
                  <a:srgbClr val="1c5f9e"/>
                </a:solidFill>
                <a:latin typeface="Garamond"/>
              </a:rPr>
              <a:t> </a:t>
            </a:r>
            <a:r>
              <a:rPr b="1" lang="en-US" sz="1400">
                <a:solidFill>
                  <a:srgbClr val="cacc51"/>
                </a:solidFill>
                <a:latin typeface="Garamond"/>
              </a:rPr>
              <a:t>+  4.5%</a:t>
            </a:r>
            <a:r>
              <a:rPr b="1" lang="en-US" sz="1400">
                <a:solidFill>
                  <a:srgbClr val="1c5f9e"/>
                </a:solidFill>
                <a:latin typeface="Garamond"/>
              </a:rPr>
              <a:t> 1.354.322 +4.1%</a:t>
            </a:r>
            <a:endParaRPr/>
          </a:p>
        </p:txBody>
      </p:sp>
    </p:spTree>
  </p:cSld>
  <p:transition spd="slow">
    <p:fade/>
  </p:transition>
</p:sld>
</file>

<file path=ppt/slides/slide53.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876" name="Picture 12" descr=""/>
          <p:cNvPicPr/>
          <p:nvPr/>
        </p:nvPicPr>
        <p:blipFill>
          <a:blip r:embed="rId1"/>
          <a:stretch>
            <a:fillRect/>
          </a:stretch>
        </p:blipFill>
        <p:spPr>
          <a:xfrm>
            <a:off x="13196520" y="-3654720"/>
            <a:ext cx="10058040" cy="7309440"/>
          </a:xfrm>
          <a:prstGeom prst="rect">
            <a:avLst/>
          </a:prstGeom>
          <a:ln>
            <a:noFill/>
          </a:ln>
        </p:spPr>
      </p:pic>
      <p:pic>
        <p:nvPicPr>
          <p:cNvPr id="877" name="Picture 13" descr=""/>
          <p:cNvPicPr/>
          <p:nvPr/>
        </p:nvPicPr>
        <p:blipFill>
          <a:blip r:embed="rId2"/>
          <a:stretch>
            <a:fillRect/>
          </a:stretch>
        </p:blipFill>
        <p:spPr>
          <a:xfrm>
            <a:off x="19557720" y="5090400"/>
            <a:ext cx="10019160" cy="7380000"/>
          </a:xfrm>
          <a:prstGeom prst="rect">
            <a:avLst/>
          </a:prstGeom>
          <a:ln>
            <a:noFill/>
          </a:ln>
        </p:spPr>
      </p:pic>
      <p:pic>
        <p:nvPicPr>
          <p:cNvPr id="878" name="Picture 14" descr=""/>
          <p:cNvPicPr/>
          <p:nvPr/>
        </p:nvPicPr>
        <p:blipFill>
          <a:blip r:embed="rId3"/>
          <a:stretch>
            <a:fillRect/>
          </a:stretch>
        </p:blipFill>
        <p:spPr>
          <a:xfrm>
            <a:off x="13196520" y="-5393880"/>
            <a:ext cx="10092600" cy="6324120"/>
          </a:xfrm>
          <a:prstGeom prst="rect">
            <a:avLst/>
          </a:prstGeom>
          <a:ln>
            <a:noFill/>
          </a:ln>
        </p:spPr>
      </p:pic>
      <p:pic>
        <p:nvPicPr>
          <p:cNvPr id="879" name="Picture 15" descr=""/>
          <p:cNvPicPr/>
          <p:nvPr/>
        </p:nvPicPr>
        <p:blipFill>
          <a:blip r:embed="rId4"/>
          <a:stretch>
            <a:fillRect/>
          </a:stretch>
        </p:blipFill>
        <p:spPr>
          <a:xfrm>
            <a:off x="0" y="289440"/>
            <a:ext cx="9979200" cy="7346520"/>
          </a:xfrm>
          <a:prstGeom prst="rect">
            <a:avLst/>
          </a:prstGeom>
          <a:ln>
            <a:noFill/>
          </a:ln>
        </p:spPr>
      </p:pic>
      <p:pic>
        <p:nvPicPr>
          <p:cNvPr id="880" name="Picture 16" descr=""/>
          <p:cNvPicPr/>
          <p:nvPr/>
        </p:nvPicPr>
        <p:blipFill>
          <a:blip r:embed="rId5"/>
          <a:stretch>
            <a:fillRect/>
          </a:stretch>
        </p:blipFill>
        <p:spPr>
          <a:xfrm>
            <a:off x="25710840" y="-5957280"/>
            <a:ext cx="9116280" cy="7030080"/>
          </a:xfrm>
          <a:prstGeom prst="rect">
            <a:avLst/>
          </a:prstGeom>
          <a:ln>
            <a:noFill/>
          </a:ln>
        </p:spPr>
      </p:pic>
      <p:sp>
        <p:nvSpPr>
          <p:cNvPr id="881" name="CustomShape 1"/>
          <p:cNvSpPr/>
          <p:nvPr/>
        </p:nvSpPr>
        <p:spPr>
          <a:xfrm>
            <a:off x="-14565240" y="5099400"/>
            <a:ext cx="106200" cy="101160"/>
          </a:xfrm>
          <a:prstGeom prst="ellipse">
            <a:avLst/>
          </a:prstGeom>
          <a:solidFill>
            <a:srgbClr val="ae694a"/>
          </a:solidFill>
          <a:ln w="12600">
            <a:solidFill>
              <a:srgbClr val="ffffff"/>
            </a:solidFill>
            <a:miter/>
          </a:ln>
        </p:spPr>
      </p:sp>
      <p:sp>
        <p:nvSpPr>
          <p:cNvPr id="882" name="CustomShape 2"/>
          <p:cNvSpPr/>
          <p:nvPr/>
        </p:nvSpPr>
        <p:spPr>
          <a:xfrm>
            <a:off x="-14555160" y="4997880"/>
            <a:ext cx="106200" cy="101160"/>
          </a:xfrm>
          <a:prstGeom prst="ellipse">
            <a:avLst/>
          </a:prstGeom>
          <a:solidFill>
            <a:srgbClr val="7fc67f"/>
          </a:solidFill>
          <a:ln w="12600">
            <a:solidFill>
              <a:srgbClr val="ffffff"/>
            </a:solidFill>
            <a:miter/>
          </a:ln>
        </p:spPr>
      </p:sp>
      <p:sp>
        <p:nvSpPr>
          <p:cNvPr id="883" name="CustomShape 3"/>
          <p:cNvSpPr/>
          <p:nvPr/>
        </p:nvSpPr>
        <p:spPr>
          <a:xfrm>
            <a:off x="8004600" y="3550680"/>
            <a:ext cx="175680" cy="172440"/>
          </a:xfrm>
          <a:prstGeom prst="ellipse">
            <a:avLst/>
          </a:prstGeom>
          <a:solidFill>
            <a:srgbClr val="427aae"/>
          </a:solidFill>
          <a:ln w="41400">
            <a:solidFill>
              <a:srgbClr val="ffffff"/>
            </a:solidFill>
            <a:miter/>
          </a:ln>
        </p:spPr>
      </p:sp>
      <p:sp>
        <p:nvSpPr>
          <p:cNvPr id="884" name="CustomShape 4"/>
          <p:cNvSpPr/>
          <p:nvPr/>
        </p:nvSpPr>
        <p:spPr>
          <a:xfrm>
            <a:off x="8031600" y="3085200"/>
            <a:ext cx="175680" cy="172440"/>
          </a:xfrm>
          <a:prstGeom prst="ellipse">
            <a:avLst/>
          </a:prstGeom>
          <a:solidFill>
            <a:srgbClr val="cacc4f"/>
          </a:solidFill>
          <a:ln w="41400">
            <a:solidFill>
              <a:srgbClr val="ffffff"/>
            </a:solidFill>
            <a:miter/>
          </a:ln>
        </p:spPr>
      </p:sp>
      <p:sp>
        <p:nvSpPr>
          <p:cNvPr id="885" name="CustomShape 5"/>
          <p:cNvSpPr/>
          <p:nvPr/>
        </p:nvSpPr>
        <p:spPr>
          <a:xfrm>
            <a:off x="8376840" y="3482280"/>
            <a:ext cx="175680" cy="172440"/>
          </a:xfrm>
          <a:prstGeom prst="ellipse">
            <a:avLst/>
          </a:prstGeom>
          <a:solidFill>
            <a:srgbClr val="427aae"/>
          </a:solidFill>
          <a:ln w="41400">
            <a:solidFill>
              <a:srgbClr val="ffffff"/>
            </a:solidFill>
            <a:miter/>
          </a:ln>
        </p:spPr>
      </p:sp>
      <p:sp>
        <p:nvSpPr>
          <p:cNvPr id="886" name="CustomShape 6"/>
          <p:cNvSpPr/>
          <p:nvPr/>
        </p:nvSpPr>
        <p:spPr>
          <a:xfrm>
            <a:off x="8745120" y="3524400"/>
            <a:ext cx="175680" cy="172440"/>
          </a:xfrm>
          <a:prstGeom prst="ellipse">
            <a:avLst/>
          </a:prstGeom>
          <a:solidFill>
            <a:srgbClr val="427aae"/>
          </a:solidFill>
          <a:ln w="41400">
            <a:solidFill>
              <a:srgbClr val="ffffff"/>
            </a:solidFill>
            <a:miter/>
          </a:ln>
        </p:spPr>
      </p:sp>
      <p:sp>
        <p:nvSpPr>
          <p:cNvPr id="887" name="CustomShape 7"/>
          <p:cNvSpPr/>
          <p:nvPr/>
        </p:nvSpPr>
        <p:spPr>
          <a:xfrm>
            <a:off x="8376840" y="2558880"/>
            <a:ext cx="175680" cy="172440"/>
          </a:xfrm>
          <a:prstGeom prst="ellipse">
            <a:avLst/>
          </a:prstGeom>
          <a:solidFill>
            <a:srgbClr val="cacc4f"/>
          </a:solidFill>
          <a:ln w="41400">
            <a:solidFill>
              <a:srgbClr val="ffffff"/>
            </a:solidFill>
            <a:miter/>
          </a:ln>
        </p:spPr>
      </p:sp>
      <p:sp>
        <p:nvSpPr>
          <p:cNvPr id="888" name="CustomShape 8"/>
          <p:cNvSpPr/>
          <p:nvPr/>
        </p:nvSpPr>
        <p:spPr>
          <a:xfrm>
            <a:off x="8745120" y="3351600"/>
            <a:ext cx="175680" cy="172440"/>
          </a:xfrm>
          <a:prstGeom prst="ellipse">
            <a:avLst/>
          </a:prstGeom>
          <a:solidFill>
            <a:srgbClr val="cacc4f"/>
          </a:solidFill>
          <a:ln w="41400">
            <a:solidFill>
              <a:srgbClr val="ffffff"/>
            </a:solidFill>
            <a:miter/>
          </a:ln>
        </p:spPr>
      </p:sp>
      <p:sp>
        <p:nvSpPr>
          <p:cNvPr id="889" name="CustomShape 9"/>
          <p:cNvSpPr/>
          <p:nvPr/>
        </p:nvSpPr>
        <p:spPr>
          <a:xfrm>
            <a:off x="6767640" y="1192680"/>
            <a:ext cx="329040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cacc51"/>
                </a:solidFill>
                <a:latin typeface="Garamond"/>
              </a:rPr>
              <a:t>7.211GWh</a:t>
            </a:r>
            <a:r>
              <a:rPr b="1" lang="en-US" sz="1400">
                <a:solidFill>
                  <a:srgbClr val="1c5f9e"/>
                </a:solidFill>
                <a:latin typeface="Garamond"/>
              </a:rPr>
              <a:t>               1.252.409</a:t>
            </a:r>
            <a:endParaRPr/>
          </a:p>
        </p:txBody>
      </p:sp>
      <p:sp>
        <p:nvSpPr>
          <p:cNvPr id="890" name="CustomShape 10"/>
          <p:cNvSpPr/>
          <p:nvPr/>
        </p:nvSpPr>
        <p:spPr>
          <a:xfrm>
            <a:off x="6767640" y="1516320"/>
            <a:ext cx="329040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cacc51"/>
                </a:solidFill>
                <a:latin typeface="Garamond"/>
              </a:rPr>
              <a:t>8.165GWh +13.2%</a:t>
            </a:r>
            <a:r>
              <a:rPr b="1" lang="en-US" sz="1400">
                <a:solidFill>
                  <a:srgbClr val="1c5f9e"/>
                </a:solidFill>
                <a:latin typeface="Garamond"/>
              </a:rPr>
              <a:t> 1.300.613 +3.8%</a:t>
            </a:r>
            <a:endParaRPr/>
          </a:p>
        </p:txBody>
      </p:sp>
      <p:sp>
        <p:nvSpPr>
          <p:cNvPr id="891" name="CustomShape 11"/>
          <p:cNvSpPr/>
          <p:nvPr/>
        </p:nvSpPr>
        <p:spPr>
          <a:xfrm>
            <a:off x="6767640" y="1832760"/>
            <a:ext cx="329040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2.013=&gt; </a:t>
            </a:r>
            <a:r>
              <a:rPr b="1" lang="en-US" sz="1400">
                <a:solidFill>
                  <a:srgbClr val="cacc51"/>
                </a:solidFill>
                <a:latin typeface="Garamond"/>
              </a:rPr>
              <a:t>8.536GWh</a:t>
            </a:r>
            <a:r>
              <a:rPr b="1" lang="en-US" sz="1400">
                <a:solidFill>
                  <a:srgbClr val="1c5f9e"/>
                </a:solidFill>
                <a:latin typeface="Garamond"/>
              </a:rPr>
              <a:t> </a:t>
            </a:r>
            <a:r>
              <a:rPr b="1" lang="en-US" sz="1400">
                <a:solidFill>
                  <a:srgbClr val="cacc51"/>
                </a:solidFill>
                <a:latin typeface="Garamond"/>
              </a:rPr>
              <a:t>+  4.5%</a:t>
            </a:r>
            <a:r>
              <a:rPr b="1" lang="en-US" sz="1400">
                <a:solidFill>
                  <a:srgbClr val="1c5f9e"/>
                </a:solidFill>
                <a:latin typeface="Garamond"/>
              </a:rPr>
              <a:t> 1.354.322 +4.1%</a:t>
            </a:r>
            <a:endParaRPr/>
          </a:p>
        </p:txBody>
      </p:sp>
      <p:sp>
        <p:nvSpPr>
          <p:cNvPr id="892" name="CustomShape 12"/>
          <p:cNvSpPr/>
          <p:nvPr/>
        </p:nvSpPr>
        <p:spPr>
          <a:xfrm>
            <a:off x="-2528280" y="3531960"/>
            <a:ext cx="224568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e88586"/>
                </a:solidFill>
                <a:latin typeface="Garamond"/>
              </a:rPr>
              <a:t>8.165GWh</a:t>
            </a:r>
            <a:r>
              <a:rPr b="1" lang="en-US" sz="1400">
                <a:solidFill>
                  <a:srgbClr val="1c5f9e"/>
                </a:solidFill>
                <a:latin typeface="Garamond"/>
              </a:rPr>
              <a:t> </a:t>
            </a:r>
            <a:r>
              <a:rPr b="1" lang="en-US" sz="1400">
                <a:solidFill>
                  <a:srgbClr val="d9da82"/>
                </a:solidFill>
                <a:latin typeface="Garamond"/>
              </a:rPr>
              <a:t>1.300.613</a:t>
            </a:r>
            <a:endParaRPr/>
          </a:p>
        </p:txBody>
      </p:sp>
      <p:sp>
        <p:nvSpPr>
          <p:cNvPr id="893" name="CustomShape 13"/>
          <p:cNvSpPr/>
          <p:nvPr/>
        </p:nvSpPr>
        <p:spPr>
          <a:xfrm>
            <a:off x="-2917440" y="3839760"/>
            <a:ext cx="106200" cy="101160"/>
          </a:xfrm>
          <a:prstGeom prst="ellipse">
            <a:avLst/>
          </a:prstGeom>
          <a:solidFill>
            <a:srgbClr val="d9da82"/>
          </a:solidFill>
          <a:ln w="12600">
            <a:solidFill>
              <a:srgbClr val="ffffff"/>
            </a:solidFill>
            <a:miter/>
          </a:ln>
        </p:spPr>
      </p:sp>
      <p:sp>
        <p:nvSpPr>
          <p:cNvPr id="894" name="CustomShape 14"/>
          <p:cNvSpPr/>
          <p:nvPr/>
        </p:nvSpPr>
        <p:spPr>
          <a:xfrm>
            <a:off x="-2917440" y="4209480"/>
            <a:ext cx="106200" cy="101160"/>
          </a:xfrm>
          <a:prstGeom prst="ellipse">
            <a:avLst/>
          </a:prstGeom>
          <a:solidFill>
            <a:srgbClr val="ea9293"/>
          </a:solidFill>
          <a:ln w="12600">
            <a:solidFill>
              <a:srgbClr val="ffffff"/>
            </a:solidFill>
            <a:miter/>
          </a:ln>
        </p:spPr>
      </p:sp>
      <p:sp>
        <p:nvSpPr>
          <p:cNvPr id="895" name="CustomShape 15"/>
          <p:cNvSpPr/>
          <p:nvPr/>
        </p:nvSpPr>
        <p:spPr>
          <a:xfrm>
            <a:off x="-2917440" y="3839760"/>
            <a:ext cx="106200" cy="101160"/>
          </a:xfrm>
          <a:prstGeom prst="ellipse">
            <a:avLst/>
          </a:prstGeom>
          <a:solidFill>
            <a:srgbClr val="d9da82"/>
          </a:solidFill>
          <a:ln w="12600">
            <a:solidFill>
              <a:srgbClr val="ffffff"/>
            </a:solidFill>
            <a:miter/>
          </a:ln>
        </p:spPr>
      </p:sp>
      <p:sp>
        <p:nvSpPr>
          <p:cNvPr id="896" name="CustomShape 16"/>
          <p:cNvSpPr/>
          <p:nvPr/>
        </p:nvSpPr>
        <p:spPr>
          <a:xfrm>
            <a:off x="-2917440" y="3839760"/>
            <a:ext cx="106200" cy="101160"/>
          </a:xfrm>
          <a:prstGeom prst="ellipse">
            <a:avLst/>
          </a:prstGeom>
          <a:solidFill>
            <a:srgbClr val="d9da82"/>
          </a:solidFill>
          <a:ln w="12600">
            <a:solidFill>
              <a:srgbClr val="ffffff"/>
            </a:solidFill>
            <a:miter/>
          </a:ln>
        </p:spPr>
      </p:sp>
      <p:sp>
        <p:nvSpPr>
          <p:cNvPr id="897" name="CustomShape 17"/>
          <p:cNvSpPr/>
          <p:nvPr/>
        </p:nvSpPr>
        <p:spPr>
          <a:xfrm>
            <a:off x="-2917440" y="4209480"/>
            <a:ext cx="106200" cy="101160"/>
          </a:xfrm>
          <a:prstGeom prst="ellipse">
            <a:avLst/>
          </a:prstGeom>
          <a:solidFill>
            <a:srgbClr val="ea9293"/>
          </a:solidFill>
          <a:ln w="12600">
            <a:solidFill>
              <a:srgbClr val="ffffff"/>
            </a:solidFill>
            <a:miter/>
          </a:ln>
        </p:spPr>
      </p:sp>
      <p:sp>
        <p:nvSpPr>
          <p:cNvPr id="898" name="CustomShape 18"/>
          <p:cNvSpPr/>
          <p:nvPr/>
        </p:nvSpPr>
        <p:spPr>
          <a:xfrm>
            <a:off x="-2917440" y="4209480"/>
            <a:ext cx="106200" cy="101160"/>
          </a:xfrm>
          <a:prstGeom prst="ellipse">
            <a:avLst/>
          </a:prstGeom>
          <a:solidFill>
            <a:srgbClr val="ea9293"/>
          </a:solidFill>
          <a:ln w="12600">
            <a:solidFill>
              <a:srgbClr val="ffffff"/>
            </a:solidFill>
            <a:miter/>
          </a:ln>
        </p:spPr>
      </p:sp>
      <p:sp>
        <p:nvSpPr>
          <p:cNvPr id="899" name="CustomShape 19"/>
          <p:cNvSpPr/>
          <p:nvPr/>
        </p:nvSpPr>
        <p:spPr>
          <a:xfrm>
            <a:off x="-2528280" y="3839760"/>
            <a:ext cx="224568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88586"/>
                </a:solidFill>
                <a:latin typeface="Garamond"/>
              </a:rPr>
              <a:t>9.656GWh</a:t>
            </a:r>
            <a:r>
              <a:rPr b="1" lang="en-US" sz="1400">
                <a:solidFill>
                  <a:srgbClr val="1c5f9e"/>
                </a:solidFill>
                <a:latin typeface="Garamond"/>
              </a:rPr>
              <a:t> </a:t>
            </a:r>
            <a:r>
              <a:rPr b="1" lang="en-US" sz="1400">
                <a:solidFill>
                  <a:srgbClr val="d9da82"/>
                </a:solidFill>
                <a:latin typeface="Garamond"/>
              </a:rPr>
              <a:t>1.397.073</a:t>
            </a:r>
            <a:endParaRPr/>
          </a:p>
        </p:txBody>
      </p:sp>
      <p:sp>
        <p:nvSpPr>
          <p:cNvPr id="900" name="CustomShape 20"/>
          <p:cNvSpPr/>
          <p:nvPr/>
        </p:nvSpPr>
        <p:spPr>
          <a:xfrm>
            <a:off x="-2528280" y="4147560"/>
            <a:ext cx="224568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10.355GWh</a:t>
            </a:r>
            <a:r>
              <a:rPr b="1" lang="en-US" sz="1400">
                <a:solidFill>
                  <a:srgbClr val="1c5f9e"/>
                </a:solidFill>
                <a:latin typeface="Garamond"/>
              </a:rPr>
              <a:t> </a:t>
            </a:r>
            <a:r>
              <a:rPr b="1" lang="en-US" sz="1400">
                <a:solidFill>
                  <a:srgbClr val="d9da82"/>
                </a:solidFill>
                <a:latin typeface="Garamond"/>
              </a:rPr>
              <a:t>1.445.868</a:t>
            </a:r>
            <a:endParaRPr/>
          </a:p>
        </p:txBody>
      </p:sp>
      <p:sp>
        <p:nvSpPr>
          <p:cNvPr id="901" name="CustomShape 21"/>
          <p:cNvSpPr/>
          <p:nvPr/>
        </p:nvSpPr>
        <p:spPr>
          <a:xfrm>
            <a:off x="-2528280" y="4460760"/>
            <a:ext cx="224568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14.579GWh</a:t>
            </a:r>
            <a:r>
              <a:rPr b="1" lang="en-US" sz="1400">
                <a:solidFill>
                  <a:srgbClr val="1c5f9e"/>
                </a:solidFill>
                <a:latin typeface="Garamond"/>
              </a:rPr>
              <a:t> </a:t>
            </a:r>
            <a:r>
              <a:rPr b="1" lang="en-US" sz="1400">
                <a:solidFill>
                  <a:srgbClr val="d9da82"/>
                </a:solidFill>
                <a:latin typeface="Garamond"/>
              </a:rPr>
              <a:t>1.669.120</a:t>
            </a:r>
            <a:endParaRPr/>
          </a:p>
        </p:txBody>
      </p:sp>
      <p:sp>
        <p:nvSpPr>
          <p:cNvPr id="902" name="CustomShape 22"/>
          <p:cNvSpPr/>
          <p:nvPr/>
        </p:nvSpPr>
        <p:spPr>
          <a:xfrm>
            <a:off x="-2920680" y="3839760"/>
            <a:ext cx="106200" cy="101160"/>
          </a:xfrm>
          <a:prstGeom prst="ellipse">
            <a:avLst/>
          </a:prstGeom>
          <a:solidFill>
            <a:srgbClr val="d9da82"/>
          </a:solidFill>
          <a:ln w="12600">
            <a:solidFill>
              <a:srgbClr val="ffffff"/>
            </a:solidFill>
            <a:miter/>
          </a:ln>
        </p:spPr>
      </p:sp>
      <p:sp>
        <p:nvSpPr>
          <p:cNvPr id="903" name="CustomShape 23"/>
          <p:cNvSpPr/>
          <p:nvPr/>
        </p:nvSpPr>
        <p:spPr>
          <a:xfrm>
            <a:off x="-2919600" y="4209480"/>
            <a:ext cx="106200" cy="101160"/>
          </a:xfrm>
          <a:prstGeom prst="ellipse">
            <a:avLst/>
          </a:prstGeom>
          <a:solidFill>
            <a:srgbClr val="ea9293"/>
          </a:solidFill>
          <a:ln w="12600">
            <a:solidFill>
              <a:srgbClr val="ffffff"/>
            </a:solidFill>
            <a:miter/>
          </a:ln>
        </p:spPr>
      </p:sp>
    </p:spTree>
  </p:cSld>
  <p:transition spd="slow">
    <p:fade/>
  </p:transition>
</p:sld>
</file>

<file path=ppt/slides/slide54.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904" name="Picture 12" descr=""/>
          <p:cNvPicPr/>
          <p:nvPr/>
        </p:nvPicPr>
        <p:blipFill>
          <a:blip r:embed="rId1"/>
          <a:stretch>
            <a:fillRect/>
          </a:stretch>
        </p:blipFill>
        <p:spPr>
          <a:xfrm>
            <a:off x="13196520" y="-3654720"/>
            <a:ext cx="10058040" cy="7309440"/>
          </a:xfrm>
          <a:prstGeom prst="rect">
            <a:avLst/>
          </a:prstGeom>
          <a:ln>
            <a:noFill/>
          </a:ln>
        </p:spPr>
      </p:pic>
      <p:pic>
        <p:nvPicPr>
          <p:cNvPr id="905" name="Picture 13" descr=""/>
          <p:cNvPicPr/>
          <p:nvPr/>
        </p:nvPicPr>
        <p:blipFill>
          <a:blip r:embed="rId2"/>
          <a:stretch>
            <a:fillRect/>
          </a:stretch>
        </p:blipFill>
        <p:spPr>
          <a:xfrm>
            <a:off x="19557720" y="5090400"/>
            <a:ext cx="10019160" cy="7380000"/>
          </a:xfrm>
          <a:prstGeom prst="rect">
            <a:avLst/>
          </a:prstGeom>
          <a:ln>
            <a:noFill/>
          </a:ln>
        </p:spPr>
      </p:pic>
      <p:pic>
        <p:nvPicPr>
          <p:cNvPr id="906" name="Picture 14" descr=""/>
          <p:cNvPicPr/>
          <p:nvPr/>
        </p:nvPicPr>
        <p:blipFill>
          <a:blip r:embed="rId3"/>
          <a:stretch>
            <a:fillRect/>
          </a:stretch>
        </p:blipFill>
        <p:spPr>
          <a:xfrm>
            <a:off x="13196520" y="-5393880"/>
            <a:ext cx="10092600" cy="6324120"/>
          </a:xfrm>
          <a:prstGeom prst="rect">
            <a:avLst/>
          </a:prstGeom>
          <a:ln>
            <a:noFill/>
          </a:ln>
        </p:spPr>
      </p:pic>
      <p:pic>
        <p:nvPicPr>
          <p:cNvPr id="907" name="Picture 15" descr=""/>
          <p:cNvPicPr/>
          <p:nvPr/>
        </p:nvPicPr>
        <p:blipFill>
          <a:blip r:embed="rId4"/>
          <a:stretch>
            <a:fillRect/>
          </a:stretch>
        </p:blipFill>
        <p:spPr>
          <a:xfrm>
            <a:off x="0" y="289440"/>
            <a:ext cx="9979200" cy="7346520"/>
          </a:xfrm>
          <a:prstGeom prst="rect">
            <a:avLst/>
          </a:prstGeom>
          <a:ln>
            <a:noFill/>
          </a:ln>
        </p:spPr>
      </p:pic>
      <p:pic>
        <p:nvPicPr>
          <p:cNvPr id="908" name="Picture 16" descr=""/>
          <p:cNvPicPr/>
          <p:nvPr/>
        </p:nvPicPr>
        <p:blipFill>
          <a:blip r:embed="rId5"/>
          <a:stretch>
            <a:fillRect/>
          </a:stretch>
        </p:blipFill>
        <p:spPr>
          <a:xfrm>
            <a:off x="25710840" y="-5957280"/>
            <a:ext cx="9116280" cy="7030080"/>
          </a:xfrm>
          <a:prstGeom prst="rect">
            <a:avLst/>
          </a:prstGeom>
          <a:ln>
            <a:noFill/>
          </a:ln>
        </p:spPr>
      </p:pic>
      <p:sp>
        <p:nvSpPr>
          <p:cNvPr id="909" name="CustomShape 1"/>
          <p:cNvSpPr/>
          <p:nvPr/>
        </p:nvSpPr>
        <p:spPr>
          <a:xfrm>
            <a:off x="-14565240" y="5099400"/>
            <a:ext cx="106200" cy="101160"/>
          </a:xfrm>
          <a:prstGeom prst="ellipse">
            <a:avLst/>
          </a:prstGeom>
          <a:solidFill>
            <a:srgbClr val="ae694a"/>
          </a:solidFill>
          <a:ln w="12600">
            <a:solidFill>
              <a:srgbClr val="ffffff"/>
            </a:solidFill>
            <a:miter/>
          </a:ln>
        </p:spPr>
      </p:sp>
      <p:sp>
        <p:nvSpPr>
          <p:cNvPr id="910" name="CustomShape 2"/>
          <p:cNvSpPr/>
          <p:nvPr/>
        </p:nvSpPr>
        <p:spPr>
          <a:xfrm>
            <a:off x="-14555160" y="4997880"/>
            <a:ext cx="106200" cy="101160"/>
          </a:xfrm>
          <a:prstGeom prst="ellipse">
            <a:avLst/>
          </a:prstGeom>
          <a:solidFill>
            <a:srgbClr val="7fc67f"/>
          </a:solidFill>
          <a:ln w="12600">
            <a:solidFill>
              <a:srgbClr val="ffffff"/>
            </a:solidFill>
            <a:miter/>
          </a:ln>
        </p:spPr>
      </p:sp>
      <p:sp>
        <p:nvSpPr>
          <p:cNvPr id="911" name="CustomShape 3"/>
          <p:cNvSpPr/>
          <p:nvPr/>
        </p:nvSpPr>
        <p:spPr>
          <a:xfrm>
            <a:off x="8004600" y="3550680"/>
            <a:ext cx="175680" cy="172440"/>
          </a:xfrm>
          <a:prstGeom prst="ellipse">
            <a:avLst/>
          </a:prstGeom>
          <a:solidFill>
            <a:srgbClr val="427aae"/>
          </a:solidFill>
          <a:ln w="41400">
            <a:solidFill>
              <a:srgbClr val="ffffff"/>
            </a:solidFill>
            <a:miter/>
          </a:ln>
        </p:spPr>
      </p:sp>
      <p:sp>
        <p:nvSpPr>
          <p:cNvPr id="912" name="CustomShape 4"/>
          <p:cNvSpPr/>
          <p:nvPr/>
        </p:nvSpPr>
        <p:spPr>
          <a:xfrm>
            <a:off x="8031600" y="3085200"/>
            <a:ext cx="175680" cy="172440"/>
          </a:xfrm>
          <a:prstGeom prst="ellipse">
            <a:avLst/>
          </a:prstGeom>
          <a:solidFill>
            <a:srgbClr val="cacc4f"/>
          </a:solidFill>
          <a:ln w="41400">
            <a:solidFill>
              <a:srgbClr val="ffffff"/>
            </a:solidFill>
            <a:miter/>
          </a:ln>
        </p:spPr>
      </p:sp>
      <p:sp>
        <p:nvSpPr>
          <p:cNvPr id="913" name="CustomShape 5"/>
          <p:cNvSpPr/>
          <p:nvPr/>
        </p:nvSpPr>
        <p:spPr>
          <a:xfrm>
            <a:off x="8376840" y="3482280"/>
            <a:ext cx="175680" cy="172440"/>
          </a:xfrm>
          <a:prstGeom prst="ellipse">
            <a:avLst/>
          </a:prstGeom>
          <a:solidFill>
            <a:srgbClr val="427aae"/>
          </a:solidFill>
          <a:ln w="41400">
            <a:solidFill>
              <a:srgbClr val="ffffff"/>
            </a:solidFill>
            <a:miter/>
          </a:ln>
        </p:spPr>
      </p:sp>
      <p:sp>
        <p:nvSpPr>
          <p:cNvPr id="914" name="CustomShape 6"/>
          <p:cNvSpPr/>
          <p:nvPr/>
        </p:nvSpPr>
        <p:spPr>
          <a:xfrm>
            <a:off x="8745120" y="3524400"/>
            <a:ext cx="175680" cy="172440"/>
          </a:xfrm>
          <a:prstGeom prst="ellipse">
            <a:avLst/>
          </a:prstGeom>
          <a:solidFill>
            <a:srgbClr val="427aae"/>
          </a:solidFill>
          <a:ln w="41400">
            <a:solidFill>
              <a:srgbClr val="ffffff"/>
            </a:solidFill>
            <a:miter/>
          </a:ln>
        </p:spPr>
      </p:sp>
      <p:sp>
        <p:nvSpPr>
          <p:cNvPr id="915" name="CustomShape 7"/>
          <p:cNvSpPr/>
          <p:nvPr/>
        </p:nvSpPr>
        <p:spPr>
          <a:xfrm>
            <a:off x="8376840" y="2558880"/>
            <a:ext cx="175680" cy="172440"/>
          </a:xfrm>
          <a:prstGeom prst="ellipse">
            <a:avLst/>
          </a:prstGeom>
          <a:solidFill>
            <a:srgbClr val="cacc4f"/>
          </a:solidFill>
          <a:ln w="41400">
            <a:solidFill>
              <a:srgbClr val="ffffff"/>
            </a:solidFill>
            <a:miter/>
          </a:ln>
        </p:spPr>
      </p:sp>
      <p:sp>
        <p:nvSpPr>
          <p:cNvPr id="916" name="CustomShape 8"/>
          <p:cNvSpPr/>
          <p:nvPr/>
        </p:nvSpPr>
        <p:spPr>
          <a:xfrm>
            <a:off x="8745120" y="3351600"/>
            <a:ext cx="175680" cy="172440"/>
          </a:xfrm>
          <a:prstGeom prst="ellipse">
            <a:avLst/>
          </a:prstGeom>
          <a:solidFill>
            <a:srgbClr val="cacc4f"/>
          </a:solidFill>
          <a:ln w="41400">
            <a:solidFill>
              <a:srgbClr val="ffffff"/>
            </a:solidFill>
            <a:miter/>
          </a:ln>
        </p:spPr>
      </p:sp>
      <p:sp>
        <p:nvSpPr>
          <p:cNvPr id="917" name="CustomShape 9"/>
          <p:cNvSpPr/>
          <p:nvPr/>
        </p:nvSpPr>
        <p:spPr>
          <a:xfrm>
            <a:off x="6306840" y="5036400"/>
            <a:ext cx="224568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e88586"/>
                </a:solidFill>
                <a:latin typeface="Garamond"/>
              </a:rPr>
              <a:t>8.165GWh</a:t>
            </a:r>
            <a:r>
              <a:rPr b="1" lang="en-US" sz="1400">
                <a:solidFill>
                  <a:srgbClr val="1c5f9e"/>
                </a:solidFill>
                <a:latin typeface="Garamond"/>
              </a:rPr>
              <a:t> </a:t>
            </a:r>
            <a:r>
              <a:rPr b="1" lang="en-US" sz="1400">
                <a:solidFill>
                  <a:srgbClr val="d9da82"/>
                </a:solidFill>
                <a:latin typeface="Garamond"/>
              </a:rPr>
              <a:t>1.300.613</a:t>
            </a:r>
            <a:endParaRPr/>
          </a:p>
        </p:txBody>
      </p:sp>
      <p:sp>
        <p:nvSpPr>
          <p:cNvPr id="918" name="CustomShape 10"/>
          <p:cNvSpPr/>
          <p:nvPr/>
        </p:nvSpPr>
        <p:spPr>
          <a:xfrm>
            <a:off x="8014680" y="5578920"/>
            <a:ext cx="106200" cy="101160"/>
          </a:xfrm>
          <a:prstGeom prst="ellipse">
            <a:avLst/>
          </a:prstGeom>
          <a:solidFill>
            <a:srgbClr val="d9da82"/>
          </a:solidFill>
          <a:ln w="12600">
            <a:solidFill>
              <a:srgbClr val="ffffff"/>
            </a:solidFill>
            <a:miter/>
          </a:ln>
        </p:spPr>
      </p:sp>
      <p:sp>
        <p:nvSpPr>
          <p:cNvPr id="919" name="CustomShape 11"/>
          <p:cNvSpPr/>
          <p:nvPr/>
        </p:nvSpPr>
        <p:spPr>
          <a:xfrm>
            <a:off x="8015040" y="6117480"/>
            <a:ext cx="106200" cy="101160"/>
          </a:xfrm>
          <a:prstGeom prst="ellipse">
            <a:avLst/>
          </a:prstGeom>
          <a:solidFill>
            <a:srgbClr val="ea9293"/>
          </a:solidFill>
          <a:ln w="12600">
            <a:solidFill>
              <a:srgbClr val="ffffff"/>
            </a:solidFill>
            <a:miter/>
          </a:ln>
        </p:spPr>
      </p:sp>
      <p:sp>
        <p:nvSpPr>
          <p:cNvPr id="920" name="CustomShape 12"/>
          <p:cNvSpPr/>
          <p:nvPr/>
        </p:nvSpPr>
        <p:spPr>
          <a:xfrm>
            <a:off x="8014680" y="5583240"/>
            <a:ext cx="106200" cy="101160"/>
          </a:xfrm>
          <a:prstGeom prst="ellipse">
            <a:avLst/>
          </a:prstGeom>
          <a:solidFill>
            <a:srgbClr val="d9da82"/>
          </a:solidFill>
          <a:ln w="12600">
            <a:solidFill>
              <a:srgbClr val="ffffff"/>
            </a:solidFill>
            <a:miter/>
          </a:ln>
        </p:spPr>
      </p:sp>
      <p:sp>
        <p:nvSpPr>
          <p:cNvPr id="921" name="CustomShape 13"/>
          <p:cNvSpPr/>
          <p:nvPr/>
        </p:nvSpPr>
        <p:spPr>
          <a:xfrm>
            <a:off x="8012880" y="5578920"/>
            <a:ext cx="106200" cy="101160"/>
          </a:xfrm>
          <a:prstGeom prst="ellipse">
            <a:avLst/>
          </a:prstGeom>
          <a:solidFill>
            <a:srgbClr val="d9da82"/>
          </a:solidFill>
          <a:ln w="12600">
            <a:solidFill>
              <a:srgbClr val="ffffff"/>
            </a:solidFill>
            <a:miter/>
          </a:ln>
        </p:spPr>
      </p:sp>
      <p:sp>
        <p:nvSpPr>
          <p:cNvPr id="922" name="CustomShape 14"/>
          <p:cNvSpPr/>
          <p:nvPr/>
        </p:nvSpPr>
        <p:spPr>
          <a:xfrm>
            <a:off x="8015040" y="6117480"/>
            <a:ext cx="106200" cy="101160"/>
          </a:xfrm>
          <a:prstGeom prst="ellipse">
            <a:avLst/>
          </a:prstGeom>
          <a:solidFill>
            <a:srgbClr val="ea9293"/>
          </a:solidFill>
          <a:ln w="12600">
            <a:solidFill>
              <a:srgbClr val="ffffff"/>
            </a:solidFill>
            <a:miter/>
          </a:ln>
        </p:spPr>
      </p:sp>
      <p:sp>
        <p:nvSpPr>
          <p:cNvPr id="923" name="CustomShape 15"/>
          <p:cNvSpPr/>
          <p:nvPr/>
        </p:nvSpPr>
        <p:spPr>
          <a:xfrm>
            <a:off x="8015040" y="6117480"/>
            <a:ext cx="106200" cy="101160"/>
          </a:xfrm>
          <a:prstGeom prst="ellipse">
            <a:avLst/>
          </a:prstGeom>
          <a:solidFill>
            <a:srgbClr val="ea9293"/>
          </a:solidFill>
          <a:ln w="12600">
            <a:solidFill>
              <a:srgbClr val="ffffff"/>
            </a:solidFill>
            <a:miter/>
          </a:ln>
        </p:spPr>
      </p:sp>
      <p:sp>
        <p:nvSpPr>
          <p:cNvPr id="924" name="CustomShape 16"/>
          <p:cNvSpPr/>
          <p:nvPr/>
        </p:nvSpPr>
        <p:spPr>
          <a:xfrm>
            <a:off x="-2528280" y="3839760"/>
            <a:ext cx="224568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88586"/>
                </a:solidFill>
                <a:latin typeface="Garamond"/>
              </a:rPr>
              <a:t>9.656GWh</a:t>
            </a:r>
            <a:r>
              <a:rPr b="1" lang="en-US" sz="1400">
                <a:solidFill>
                  <a:srgbClr val="1c5f9e"/>
                </a:solidFill>
                <a:latin typeface="Garamond"/>
              </a:rPr>
              <a:t> </a:t>
            </a:r>
            <a:r>
              <a:rPr b="1" lang="en-US" sz="1400">
                <a:solidFill>
                  <a:srgbClr val="d9da82"/>
                </a:solidFill>
                <a:latin typeface="Garamond"/>
              </a:rPr>
              <a:t>1.397.073</a:t>
            </a:r>
            <a:endParaRPr/>
          </a:p>
        </p:txBody>
      </p:sp>
      <p:sp>
        <p:nvSpPr>
          <p:cNvPr id="925" name="CustomShape 17"/>
          <p:cNvSpPr/>
          <p:nvPr/>
        </p:nvSpPr>
        <p:spPr>
          <a:xfrm>
            <a:off x="-2528280" y="4147560"/>
            <a:ext cx="224568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10.355GWh</a:t>
            </a:r>
            <a:r>
              <a:rPr b="1" lang="en-US" sz="1400">
                <a:solidFill>
                  <a:srgbClr val="1c5f9e"/>
                </a:solidFill>
                <a:latin typeface="Garamond"/>
              </a:rPr>
              <a:t> </a:t>
            </a:r>
            <a:r>
              <a:rPr b="1" lang="en-US" sz="1400">
                <a:solidFill>
                  <a:srgbClr val="d9da82"/>
                </a:solidFill>
                <a:latin typeface="Garamond"/>
              </a:rPr>
              <a:t>1.445.868</a:t>
            </a:r>
            <a:endParaRPr/>
          </a:p>
        </p:txBody>
      </p:sp>
      <p:sp>
        <p:nvSpPr>
          <p:cNvPr id="926" name="CustomShape 18"/>
          <p:cNvSpPr/>
          <p:nvPr/>
        </p:nvSpPr>
        <p:spPr>
          <a:xfrm>
            <a:off x="-2528280" y="4460760"/>
            <a:ext cx="224568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14.579GWh</a:t>
            </a:r>
            <a:r>
              <a:rPr b="1" lang="en-US" sz="1400">
                <a:solidFill>
                  <a:srgbClr val="1c5f9e"/>
                </a:solidFill>
                <a:latin typeface="Garamond"/>
              </a:rPr>
              <a:t> </a:t>
            </a:r>
            <a:r>
              <a:rPr b="1" lang="en-US" sz="1400">
                <a:solidFill>
                  <a:srgbClr val="d9da82"/>
                </a:solidFill>
                <a:latin typeface="Garamond"/>
              </a:rPr>
              <a:t>1.669.120</a:t>
            </a:r>
            <a:endParaRPr/>
          </a:p>
        </p:txBody>
      </p:sp>
      <p:sp>
        <p:nvSpPr>
          <p:cNvPr id="927" name="CustomShape 19"/>
          <p:cNvSpPr/>
          <p:nvPr/>
        </p:nvSpPr>
        <p:spPr>
          <a:xfrm>
            <a:off x="8012880" y="5578920"/>
            <a:ext cx="106200" cy="101160"/>
          </a:xfrm>
          <a:prstGeom prst="ellipse">
            <a:avLst/>
          </a:prstGeom>
          <a:solidFill>
            <a:srgbClr val="d9da82"/>
          </a:solidFill>
          <a:ln w="12600">
            <a:solidFill>
              <a:srgbClr val="ffffff"/>
            </a:solidFill>
            <a:miter/>
          </a:ln>
        </p:spPr>
      </p:sp>
      <p:sp>
        <p:nvSpPr>
          <p:cNvPr id="928" name="CustomShape 20"/>
          <p:cNvSpPr/>
          <p:nvPr/>
        </p:nvSpPr>
        <p:spPr>
          <a:xfrm>
            <a:off x="8012880" y="6117480"/>
            <a:ext cx="106200" cy="101160"/>
          </a:xfrm>
          <a:prstGeom prst="ellipse">
            <a:avLst/>
          </a:prstGeom>
          <a:solidFill>
            <a:srgbClr val="ea9293"/>
          </a:solidFill>
          <a:ln w="12600">
            <a:solidFill>
              <a:srgbClr val="ffffff"/>
            </a:solidFill>
            <a:miter/>
          </a:ln>
        </p:spPr>
      </p:sp>
    </p:spTree>
  </p:cSld>
  <p:transition spd="slow">
    <p:fade/>
  </p:transition>
</p:sld>
</file>

<file path=ppt/slides/slide55.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929" name="Picture 12" descr=""/>
          <p:cNvPicPr/>
          <p:nvPr/>
        </p:nvPicPr>
        <p:blipFill>
          <a:blip r:embed="rId1"/>
          <a:stretch>
            <a:fillRect/>
          </a:stretch>
        </p:blipFill>
        <p:spPr>
          <a:xfrm>
            <a:off x="13196520" y="-3654720"/>
            <a:ext cx="10058040" cy="7309440"/>
          </a:xfrm>
          <a:prstGeom prst="rect">
            <a:avLst/>
          </a:prstGeom>
          <a:ln>
            <a:noFill/>
          </a:ln>
        </p:spPr>
      </p:pic>
      <p:pic>
        <p:nvPicPr>
          <p:cNvPr id="930" name="Picture 13" descr=""/>
          <p:cNvPicPr/>
          <p:nvPr/>
        </p:nvPicPr>
        <p:blipFill>
          <a:blip r:embed="rId2"/>
          <a:stretch>
            <a:fillRect/>
          </a:stretch>
        </p:blipFill>
        <p:spPr>
          <a:xfrm>
            <a:off x="19557720" y="5090400"/>
            <a:ext cx="10019160" cy="7380000"/>
          </a:xfrm>
          <a:prstGeom prst="rect">
            <a:avLst/>
          </a:prstGeom>
          <a:ln>
            <a:noFill/>
          </a:ln>
        </p:spPr>
      </p:pic>
      <p:pic>
        <p:nvPicPr>
          <p:cNvPr id="931" name="Picture 14" descr=""/>
          <p:cNvPicPr/>
          <p:nvPr/>
        </p:nvPicPr>
        <p:blipFill>
          <a:blip r:embed="rId3"/>
          <a:stretch>
            <a:fillRect/>
          </a:stretch>
        </p:blipFill>
        <p:spPr>
          <a:xfrm>
            <a:off x="13196520" y="-5393880"/>
            <a:ext cx="10092600" cy="6324120"/>
          </a:xfrm>
          <a:prstGeom prst="rect">
            <a:avLst/>
          </a:prstGeom>
          <a:ln>
            <a:noFill/>
          </a:ln>
        </p:spPr>
      </p:pic>
      <p:pic>
        <p:nvPicPr>
          <p:cNvPr id="932" name="Picture 15" descr=""/>
          <p:cNvPicPr/>
          <p:nvPr/>
        </p:nvPicPr>
        <p:blipFill>
          <a:blip r:embed="rId4"/>
          <a:stretch>
            <a:fillRect/>
          </a:stretch>
        </p:blipFill>
        <p:spPr>
          <a:xfrm>
            <a:off x="0" y="289440"/>
            <a:ext cx="9979200" cy="7346520"/>
          </a:xfrm>
          <a:prstGeom prst="rect">
            <a:avLst/>
          </a:prstGeom>
          <a:ln>
            <a:noFill/>
          </a:ln>
        </p:spPr>
      </p:pic>
      <p:pic>
        <p:nvPicPr>
          <p:cNvPr id="933" name="Picture 16" descr=""/>
          <p:cNvPicPr/>
          <p:nvPr/>
        </p:nvPicPr>
        <p:blipFill>
          <a:blip r:embed="rId5"/>
          <a:stretch>
            <a:fillRect/>
          </a:stretch>
        </p:blipFill>
        <p:spPr>
          <a:xfrm>
            <a:off x="25710840" y="-5957280"/>
            <a:ext cx="9116280" cy="7030080"/>
          </a:xfrm>
          <a:prstGeom prst="rect">
            <a:avLst/>
          </a:prstGeom>
          <a:ln>
            <a:noFill/>
          </a:ln>
        </p:spPr>
      </p:pic>
      <p:sp>
        <p:nvSpPr>
          <p:cNvPr id="934" name="CustomShape 1"/>
          <p:cNvSpPr/>
          <p:nvPr/>
        </p:nvSpPr>
        <p:spPr>
          <a:xfrm>
            <a:off x="-14565240" y="5099400"/>
            <a:ext cx="106200" cy="101160"/>
          </a:xfrm>
          <a:prstGeom prst="ellipse">
            <a:avLst/>
          </a:prstGeom>
          <a:solidFill>
            <a:srgbClr val="ae694a"/>
          </a:solidFill>
          <a:ln w="12600">
            <a:solidFill>
              <a:srgbClr val="ffffff"/>
            </a:solidFill>
            <a:miter/>
          </a:ln>
        </p:spPr>
      </p:sp>
      <p:sp>
        <p:nvSpPr>
          <p:cNvPr id="935" name="CustomShape 2"/>
          <p:cNvSpPr/>
          <p:nvPr/>
        </p:nvSpPr>
        <p:spPr>
          <a:xfrm>
            <a:off x="-14555160" y="4997880"/>
            <a:ext cx="106200" cy="101160"/>
          </a:xfrm>
          <a:prstGeom prst="ellipse">
            <a:avLst/>
          </a:prstGeom>
          <a:solidFill>
            <a:srgbClr val="7fc67f"/>
          </a:solidFill>
          <a:ln w="12600">
            <a:solidFill>
              <a:srgbClr val="ffffff"/>
            </a:solidFill>
            <a:miter/>
          </a:ln>
        </p:spPr>
      </p:sp>
      <p:sp>
        <p:nvSpPr>
          <p:cNvPr id="936" name="CustomShape 3"/>
          <p:cNvSpPr/>
          <p:nvPr/>
        </p:nvSpPr>
        <p:spPr>
          <a:xfrm>
            <a:off x="8004600" y="3550680"/>
            <a:ext cx="175680" cy="172440"/>
          </a:xfrm>
          <a:prstGeom prst="ellipse">
            <a:avLst/>
          </a:prstGeom>
          <a:solidFill>
            <a:srgbClr val="427aae"/>
          </a:solidFill>
          <a:ln w="41400">
            <a:solidFill>
              <a:srgbClr val="ffffff"/>
            </a:solidFill>
            <a:miter/>
          </a:ln>
        </p:spPr>
      </p:sp>
      <p:sp>
        <p:nvSpPr>
          <p:cNvPr id="937" name="CustomShape 4"/>
          <p:cNvSpPr/>
          <p:nvPr/>
        </p:nvSpPr>
        <p:spPr>
          <a:xfrm>
            <a:off x="8031600" y="3085200"/>
            <a:ext cx="175680" cy="172440"/>
          </a:xfrm>
          <a:prstGeom prst="ellipse">
            <a:avLst/>
          </a:prstGeom>
          <a:solidFill>
            <a:srgbClr val="cacc4f"/>
          </a:solidFill>
          <a:ln w="41400">
            <a:solidFill>
              <a:srgbClr val="ffffff"/>
            </a:solidFill>
            <a:miter/>
          </a:ln>
        </p:spPr>
      </p:sp>
      <p:sp>
        <p:nvSpPr>
          <p:cNvPr id="938" name="CustomShape 5"/>
          <p:cNvSpPr/>
          <p:nvPr/>
        </p:nvSpPr>
        <p:spPr>
          <a:xfrm>
            <a:off x="8376840" y="3482280"/>
            <a:ext cx="175680" cy="172440"/>
          </a:xfrm>
          <a:prstGeom prst="ellipse">
            <a:avLst/>
          </a:prstGeom>
          <a:solidFill>
            <a:srgbClr val="427aae"/>
          </a:solidFill>
          <a:ln w="41400">
            <a:solidFill>
              <a:srgbClr val="ffffff"/>
            </a:solidFill>
            <a:miter/>
          </a:ln>
        </p:spPr>
      </p:sp>
      <p:sp>
        <p:nvSpPr>
          <p:cNvPr id="939" name="CustomShape 6"/>
          <p:cNvSpPr/>
          <p:nvPr/>
        </p:nvSpPr>
        <p:spPr>
          <a:xfrm>
            <a:off x="8745120" y="3524400"/>
            <a:ext cx="175680" cy="172440"/>
          </a:xfrm>
          <a:prstGeom prst="ellipse">
            <a:avLst/>
          </a:prstGeom>
          <a:solidFill>
            <a:srgbClr val="427aae"/>
          </a:solidFill>
          <a:ln w="41400">
            <a:solidFill>
              <a:srgbClr val="ffffff"/>
            </a:solidFill>
            <a:miter/>
          </a:ln>
        </p:spPr>
      </p:sp>
      <p:sp>
        <p:nvSpPr>
          <p:cNvPr id="940" name="CustomShape 7"/>
          <p:cNvSpPr/>
          <p:nvPr/>
        </p:nvSpPr>
        <p:spPr>
          <a:xfrm>
            <a:off x="8376840" y="2558880"/>
            <a:ext cx="175680" cy="172440"/>
          </a:xfrm>
          <a:prstGeom prst="ellipse">
            <a:avLst/>
          </a:prstGeom>
          <a:solidFill>
            <a:srgbClr val="cacc4f"/>
          </a:solidFill>
          <a:ln w="41400">
            <a:solidFill>
              <a:srgbClr val="ffffff"/>
            </a:solidFill>
            <a:miter/>
          </a:ln>
        </p:spPr>
      </p:sp>
      <p:sp>
        <p:nvSpPr>
          <p:cNvPr id="941" name="CustomShape 8"/>
          <p:cNvSpPr/>
          <p:nvPr/>
        </p:nvSpPr>
        <p:spPr>
          <a:xfrm>
            <a:off x="8745120" y="3351600"/>
            <a:ext cx="175680" cy="172440"/>
          </a:xfrm>
          <a:prstGeom prst="ellipse">
            <a:avLst/>
          </a:prstGeom>
          <a:solidFill>
            <a:srgbClr val="cacc4f"/>
          </a:solidFill>
          <a:ln w="41400">
            <a:solidFill>
              <a:srgbClr val="ffffff"/>
            </a:solidFill>
            <a:miter/>
          </a:ln>
        </p:spPr>
      </p:sp>
      <p:sp>
        <p:nvSpPr>
          <p:cNvPr id="942" name="CustomShape 9"/>
          <p:cNvSpPr/>
          <p:nvPr/>
        </p:nvSpPr>
        <p:spPr>
          <a:xfrm>
            <a:off x="6364080" y="4722480"/>
            <a:ext cx="224568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e88586"/>
                </a:solidFill>
                <a:latin typeface="Garamond"/>
              </a:rPr>
              <a:t>8.165GWh</a:t>
            </a:r>
            <a:r>
              <a:rPr b="1" lang="en-US" sz="1400">
                <a:solidFill>
                  <a:srgbClr val="1c5f9e"/>
                </a:solidFill>
                <a:latin typeface="Garamond"/>
              </a:rPr>
              <a:t> </a:t>
            </a:r>
            <a:r>
              <a:rPr b="1" lang="en-US" sz="1400">
                <a:solidFill>
                  <a:srgbClr val="d9da82"/>
                </a:solidFill>
                <a:latin typeface="Garamond"/>
              </a:rPr>
              <a:t>1.300.613</a:t>
            </a:r>
            <a:endParaRPr/>
          </a:p>
        </p:txBody>
      </p:sp>
      <p:sp>
        <p:nvSpPr>
          <p:cNvPr id="943" name="CustomShape 10"/>
          <p:cNvSpPr/>
          <p:nvPr/>
        </p:nvSpPr>
        <p:spPr>
          <a:xfrm>
            <a:off x="8014680" y="5578920"/>
            <a:ext cx="106200" cy="101160"/>
          </a:xfrm>
          <a:prstGeom prst="ellipse">
            <a:avLst/>
          </a:prstGeom>
          <a:solidFill>
            <a:srgbClr val="d9da82"/>
          </a:solidFill>
          <a:ln w="12600">
            <a:solidFill>
              <a:srgbClr val="ffffff"/>
            </a:solidFill>
            <a:miter/>
          </a:ln>
        </p:spPr>
      </p:sp>
      <p:sp>
        <p:nvSpPr>
          <p:cNvPr id="944" name="CustomShape 11"/>
          <p:cNvSpPr/>
          <p:nvPr/>
        </p:nvSpPr>
        <p:spPr>
          <a:xfrm>
            <a:off x="8015040" y="6117480"/>
            <a:ext cx="106200" cy="101160"/>
          </a:xfrm>
          <a:prstGeom prst="ellipse">
            <a:avLst/>
          </a:prstGeom>
          <a:solidFill>
            <a:srgbClr val="ea9293"/>
          </a:solidFill>
          <a:ln w="12600">
            <a:solidFill>
              <a:srgbClr val="ffffff"/>
            </a:solidFill>
            <a:miter/>
          </a:ln>
        </p:spPr>
      </p:sp>
      <p:sp>
        <p:nvSpPr>
          <p:cNvPr id="945" name="CustomShape 12"/>
          <p:cNvSpPr/>
          <p:nvPr/>
        </p:nvSpPr>
        <p:spPr>
          <a:xfrm>
            <a:off x="8323560" y="5477400"/>
            <a:ext cx="106200" cy="101160"/>
          </a:xfrm>
          <a:prstGeom prst="ellipse">
            <a:avLst/>
          </a:prstGeom>
          <a:solidFill>
            <a:srgbClr val="d9da82"/>
          </a:solidFill>
          <a:ln w="12600">
            <a:solidFill>
              <a:srgbClr val="ffffff"/>
            </a:solidFill>
            <a:miter/>
          </a:ln>
        </p:spPr>
      </p:sp>
      <p:sp>
        <p:nvSpPr>
          <p:cNvPr id="946" name="CustomShape 13"/>
          <p:cNvSpPr/>
          <p:nvPr/>
        </p:nvSpPr>
        <p:spPr>
          <a:xfrm>
            <a:off x="8323560" y="5477400"/>
            <a:ext cx="106200" cy="101160"/>
          </a:xfrm>
          <a:prstGeom prst="ellipse">
            <a:avLst/>
          </a:prstGeom>
          <a:solidFill>
            <a:srgbClr val="d9da82"/>
          </a:solidFill>
          <a:ln w="12600">
            <a:solidFill>
              <a:srgbClr val="ffffff"/>
            </a:solidFill>
            <a:miter/>
          </a:ln>
        </p:spPr>
      </p:sp>
      <p:sp>
        <p:nvSpPr>
          <p:cNvPr id="947" name="CustomShape 14"/>
          <p:cNvSpPr/>
          <p:nvPr/>
        </p:nvSpPr>
        <p:spPr>
          <a:xfrm>
            <a:off x="8321040" y="5971680"/>
            <a:ext cx="106200" cy="101160"/>
          </a:xfrm>
          <a:prstGeom prst="ellipse">
            <a:avLst/>
          </a:prstGeom>
          <a:solidFill>
            <a:srgbClr val="ea9293"/>
          </a:solidFill>
          <a:ln w="12600">
            <a:solidFill>
              <a:srgbClr val="ffffff"/>
            </a:solidFill>
            <a:miter/>
          </a:ln>
        </p:spPr>
      </p:sp>
      <p:sp>
        <p:nvSpPr>
          <p:cNvPr id="948" name="CustomShape 15"/>
          <p:cNvSpPr/>
          <p:nvPr/>
        </p:nvSpPr>
        <p:spPr>
          <a:xfrm>
            <a:off x="8321040" y="5974560"/>
            <a:ext cx="106200" cy="101160"/>
          </a:xfrm>
          <a:prstGeom prst="ellipse">
            <a:avLst/>
          </a:prstGeom>
          <a:solidFill>
            <a:srgbClr val="ea9293"/>
          </a:solidFill>
          <a:ln w="12600">
            <a:solidFill>
              <a:srgbClr val="ffffff"/>
            </a:solidFill>
            <a:miter/>
          </a:ln>
        </p:spPr>
      </p:sp>
      <p:sp>
        <p:nvSpPr>
          <p:cNvPr id="949" name="CustomShape 16"/>
          <p:cNvSpPr/>
          <p:nvPr/>
        </p:nvSpPr>
        <p:spPr>
          <a:xfrm>
            <a:off x="6364080" y="5030280"/>
            <a:ext cx="224568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88586"/>
                </a:solidFill>
                <a:latin typeface="Garamond"/>
              </a:rPr>
              <a:t>9.656GWh</a:t>
            </a:r>
            <a:r>
              <a:rPr b="1" lang="en-US" sz="1400">
                <a:solidFill>
                  <a:srgbClr val="1c5f9e"/>
                </a:solidFill>
                <a:latin typeface="Garamond"/>
              </a:rPr>
              <a:t> </a:t>
            </a:r>
            <a:r>
              <a:rPr b="1" lang="en-US" sz="1400">
                <a:solidFill>
                  <a:srgbClr val="d9da82"/>
                </a:solidFill>
                <a:latin typeface="Garamond"/>
              </a:rPr>
              <a:t>1.397.073</a:t>
            </a:r>
            <a:endParaRPr/>
          </a:p>
        </p:txBody>
      </p:sp>
      <p:sp>
        <p:nvSpPr>
          <p:cNvPr id="950" name="CustomShape 17"/>
          <p:cNvSpPr/>
          <p:nvPr/>
        </p:nvSpPr>
        <p:spPr>
          <a:xfrm>
            <a:off x="-2528280" y="4147560"/>
            <a:ext cx="224568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10.355GWh</a:t>
            </a:r>
            <a:r>
              <a:rPr b="1" lang="en-US" sz="1400">
                <a:solidFill>
                  <a:srgbClr val="1c5f9e"/>
                </a:solidFill>
                <a:latin typeface="Garamond"/>
              </a:rPr>
              <a:t> </a:t>
            </a:r>
            <a:r>
              <a:rPr b="1" lang="en-US" sz="1400">
                <a:solidFill>
                  <a:srgbClr val="d9da82"/>
                </a:solidFill>
                <a:latin typeface="Garamond"/>
              </a:rPr>
              <a:t>1.445.868</a:t>
            </a:r>
            <a:endParaRPr/>
          </a:p>
        </p:txBody>
      </p:sp>
      <p:sp>
        <p:nvSpPr>
          <p:cNvPr id="951" name="CustomShape 18"/>
          <p:cNvSpPr/>
          <p:nvPr/>
        </p:nvSpPr>
        <p:spPr>
          <a:xfrm>
            <a:off x="-2528280" y="4460760"/>
            <a:ext cx="224568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14.579GWh</a:t>
            </a:r>
            <a:r>
              <a:rPr b="1" lang="en-US" sz="1400">
                <a:solidFill>
                  <a:srgbClr val="1c5f9e"/>
                </a:solidFill>
                <a:latin typeface="Garamond"/>
              </a:rPr>
              <a:t> </a:t>
            </a:r>
            <a:r>
              <a:rPr b="1" lang="en-US" sz="1400">
                <a:solidFill>
                  <a:srgbClr val="d9da82"/>
                </a:solidFill>
                <a:latin typeface="Garamond"/>
              </a:rPr>
              <a:t>1.669.120</a:t>
            </a:r>
            <a:endParaRPr/>
          </a:p>
        </p:txBody>
      </p:sp>
      <p:sp>
        <p:nvSpPr>
          <p:cNvPr id="952" name="CustomShape 19"/>
          <p:cNvSpPr/>
          <p:nvPr/>
        </p:nvSpPr>
        <p:spPr>
          <a:xfrm>
            <a:off x="8323560" y="5477400"/>
            <a:ext cx="106200" cy="101160"/>
          </a:xfrm>
          <a:prstGeom prst="ellipse">
            <a:avLst/>
          </a:prstGeom>
          <a:solidFill>
            <a:srgbClr val="d9da82"/>
          </a:solidFill>
          <a:ln w="12600">
            <a:solidFill>
              <a:srgbClr val="ffffff"/>
            </a:solidFill>
            <a:miter/>
          </a:ln>
        </p:spPr>
      </p:sp>
      <p:sp>
        <p:nvSpPr>
          <p:cNvPr id="953" name="CustomShape 20"/>
          <p:cNvSpPr/>
          <p:nvPr/>
        </p:nvSpPr>
        <p:spPr>
          <a:xfrm>
            <a:off x="8321040" y="5977440"/>
            <a:ext cx="106200" cy="101160"/>
          </a:xfrm>
          <a:prstGeom prst="ellipse">
            <a:avLst/>
          </a:prstGeom>
          <a:solidFill>
            <a:srgbClr val="ea9293"/>
          </a:solidFill>
          <a:ln w="12600">
            <a:solidFill>
              <a:srgbClr val="ffffff"/>
            </a:solidFill>
            <a:miter/>
          </a:ln>
        </p:spPr>
      </p:sp>
    </p:spTree>
  </p:cSld>
  <p:transition spd="slow">
    <p:fade/>
  </p:transition>
</p:sld>
</file>

<file path=ppt/slides/slide56.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954" name="Picture 12" descr=""/>
          <p:cNvPicPr/>
          <p:nvPr/>
        </p:nvPicPr>
        <p:blipFill>
          <a:blip r:embed="rId1"/>
          <a:stretch>
            <a:fillRect/>
          </a:stretch>
        </p:blipFill>
        <p:spPr>
          <a:xfrm>
            <a:off x="13196520" y="-3654720"/>
            <a:ext cx="10058040" cy="7309440"/>
          </a:xfrm>
          <a:prstGeom prst="rect">
            <a:avLst/>
          </a:prstGeom>
          <a:ln>
            <a:noFill/>
          </a:ln>
        </p:spPr>
      </p:pic>
      <p:pic>
        <p:nvPicPr>
          <p:cNvPr id="955" name="Picture 13" descr=""/>
          <p:cNvPicPr/>
          <p:nvPr/>
        </p:nvPicPr>
        <p:blipFill>
          <a:blip r:embed="rId2"/>
          <a:stretch>
            <a:fillRect/>
          </a:stretch>
        </p:blipFill>
        <p:spPr>
          <a:xfrm>
            <a:off x="19557720" y="5090400"/>
            <a:ext cx="10019160" cy="7380000"/>
          </a:xfrm>
          <a:prstGeom prst="rect">
            <a:avLst/>
          </a:prstGeom>
          <a:ln>
            <a:noFill/>
          </a:ln>
        </p:spPr>
      </p:pic>
      <p:pic>
        <p:nvPicPr>
          <p:cNvPr id="956" name="Picture 14" descr=""/>
          <p:cNvPicPr/>
          <p:nvPr/>
        </p:nvPicPr>
        <p:blipFill>
          <a:blip r:embed="rId3"/>
          <a:stretch>
            <a:fillRect/>
          </a:stretch>
        </p:blipFill>
        <p:spPr>
          <a:xfrm>
            <a:off x="13196520" y="-5393880"/>
            <a:ext cx="10092600" cy="6324120"/>
          </a:xfrm>
          <a:prstGeom prst="rect">
            <a:avLst/>
          </a:prstGeom>
          <a:ln>
            <a:noFill/>
          </a:ln>
        </p:spPr>
      </p:pic>
      <p:pic>
        <p:nvPicPr>
          <p:cNvPr id="957" name="Picture 15" descr=""/>
          <p:cNvPicPr/>
          <p:nvPr/>
        </p:nvPicPr>
        <p:blipFill>
          <a:blip r:embed="rId4"/>
          <a:stretch>
            <a:fillRect/>
          </a:stretch>
        </p:blipFill>
        <p:spPr>
          <a:xfrm>
            <a:off x="0" y="289440"/>
            <a:ext cx="9979200" cy="7346520"/>
          </a:xfrm>
          <a:prstGeom prst="rect">
            <a:avLst/>
          </a:prstGeom>
          <a:ln>
            <a:noFill/>
          </a:ln>
        </p:spPr>
      </p:pic>
      <p:pic>
        <p:nvPicPr>
          <p:cNvPr id="958" name="Picture 16" descr=""/>
          <p:cNvPicPr/>
          <p:nvPr/>
        </p:nvPicPr>
        <p:blipFill>
          <a:blip r:embed="rId5"/>
          <a:stretch>
            <a:fillRect/>
          </a:stretch>
        </p:blipFill>
        <p:spPr>
          <a:xfrm>
            <a:off x="25710840" y="-5957280"/>
            <a:ext cx="9116280" cy="7030080"/>
          </a:xfrm>
          <a:prstGeom prst="rect">
            <a:avLst/>
          </a:prstGeom>
          <a:ln>
            <a:noFill/>
          </a:ln>
        </p:spPr>
      </p:pic>
      <p:sp>
        <p:nvSpPr>
          <p:cNvPr id="959" name="CustomShape 1"/>
          <p:cNvSpPr/>
          <p:nvPr/>
        </p:nvSpPr>
        <p:spPr>
          <a:xfrm>
            <a:off x="-14565240" y="5099400"/>
            <a:ext cx="106200" cy="101160"/>
          </a:xfrm>
          <a:prstGeom prst="ellipse">
            <a:avLst/>
          </a:prstGeom>
          <a:solidFill>
            <a:srgbClr val="ae694a"/>
          </a:solidFill>
          <a:ln w="12600">
            <a:solidFill>
              <a:srgbClr val="ffffff"/>
            </a:solidFill>
            <a:miter/>
          </a:ln>
        </p:spPr>
      </p:sp>
      <p:sp>
        <p:nvSpPr>
          <p:cNvPr id="960" name="CustomShape 2"/>
          <p:cNvSpPr/>
          <p:nvPr/>
        </p:nvSpPr>
        <p:spPr>
          <a:xfrm>
            <a:off x="-14555160" y="4997880"/>
            <a:ext cx="106200" cy="101160"/>
          </a:xfrm>
          <a:prstGeom prst="ellipse">
            <a:avLst/>
          </a:prstGeom>
          <a:solidFill>
            <a:srgbClr val="7fc67f"/>
          </a:solidFill>
          <a:ln w="12600">
            <a:solidFill>
              <a:srgbClr val="ffffff"/>
            </a:solidFill>
            <a:miter/>
          </a:ln>
        </p:spPr>
      </p:sp>
      <p:sp>
        <p:nvSpPr>
          <p:cNvPr id="961" name="CustomShape 3"/>
          <p:cNvSpPr/>
          <p:nvPr/>
        </p:nvSpPr>
        <p:spPr>
          <a:xfrm>
            <a:off x="8004600" y="3550680"/>
            <a:ext cx="175680" cy="172440"/>
          </a:xfrm>
          <a:prstGeom prst="ellipse">
            <a:avLst/>
          </a:prstGeom>
          <a:solidFill>
            <a:srgbClr val="427aae"/>
          </a:solidFill>
          <a:ln w="41400">
            <a:solidFill>
              <a:srgbClr val="ffffff"/>
            </a:solidFill>
            <a:miter/>
          </a:ln>
        </p:spPr>
      </p:sp>
      <p:sp>
        <p:nvSpPr>
          <p:cNvPr id="962" name="CustomShape 4"/>
          <p:cNvSpPr/>
          <p:nvPr/>
        </p:nvSpPr>
        <p:spPr>
          <a:xfrm>
            <a:off x="8031600" y="3085200"/>
            <a:ext cx="175680" cy="172440"/>
          </a:xfrm>
          <a:prstGeom prst="ellipse">
            <a:avLst/>
          </a:prstGeom>
          <a:solidFill>
            <a:srgbClr val="cacc4f"/>
          </a:solidFill>
          <a:ln w="41400">
            <a:solidFill>
              <a:srgbClr val="ffffff"/>
            </a:solidFill>
            <a:miter/>
          </a:ln>
        </p:spPr>
      </p:sp>
      <p:sp>
        <p:nvSpPr>
          <p:cNvPr id="963" name="CustomShape 5"/>
          <p:cNvSpPr/>
          <p:nvPr/>
        </p:nvSpPr>
        <p:spPr>
          <a:xfrm>
            <a:off x="8376840" y="3482280"/>
            <a:ext cx="175680" cy="172440"/>
          </a:xfrm>
          <a:prstGeom prst="ellipse">
            <a:avLst/>
          </a:prstGeom>
          <a:solidFill>
            <a:srgbClr val="427aae"/>
          </a:solidFill>
          <a:ln w="41400">
            <a:solidFill>
              <a:srgbClr val="ffffff"/>
            </a:solidFill>
            <a:miter/>
          </a:ln>
        </p:spPr>
      </p:sp>
      <p:sp>
        <p:nvSpPr>
          <p:cNvPr id="964" name="CustomShape 6"/>
          <p:cNvSpPr/>
          <p:nvPr/>
        </p:nvSpPr>
        <p:spPr>
          <a:xfrm>
            <a:off x="8745120" y="3524400"/>
            <a:ext cx="175680" cy="172440"/>
          </a:xfrm>
          <a:prstGeom prst="ellipse">
            <a:avLst/>
          </a:prstGeom>
          <a:solidFill>
            <a:srgbClr val="427aae"/>
          </a:solidFill>
          <a:ln w="41400">
            <a:solidFill>
              <a:srgbClr val="ffffff"/>
            </a:solidFill>
            <a:miter/>
          </a:ln>
        </p:spPr>
      </p:sp>
      <p:sp>
        <p:nvSpPr>
          <p:cNvPr id="965" name="CustomShape 7"/>
          <p:cNvSpPr/>
          <p:nvPr/>
        </p:nvSpPr>
        <p:spPr>
          <a:xfrm>
            <a:off x="8376840" y="2558880"/>
            <a:ext cx="175680" cy="172440"/>
          </a:xfrm>
          <a:prstGeom prst="ellipse">
            <a:avLst/>
          </a:prstGeom>
          <a:solidFill>
            <a:srgbClr val="cacc4f"/>
          </a:solidFill>
          <a:ln w="41400">
            <a:solidFill>
              <a:srgbClr val="ffffff"/>
            </a:solidFill>
            <a:miter/>
          </a:ln>
        </p:spPr>
      </p:sp>
      <p:sp>
        <p:nvSpPr>
          <p:cNvPr id="966" name="CustomShape 8"/>
          <p:cNvSpPr/>
          <p:nvPr/>
        </p:nvSpPr>
        <p:spPr>
          <a:xfrm>
            <a:off x="8745120" y="3351600"/>
            <a:ext cx="175680" cy="172440"/>
          </a:xfrm>
          <a:prstGeom prst="ellipse">
            <a:avLst/>
          </a:prstGeom>
          <a:solidFill>
            <a:srgbClr val="cacc4f"/>
          </a:solidFill>
          <a:ln w="41400">
            <a:solidFill>
              <a:srgbClr val="ffffff"/>
            </a:solidFill>
            <a:miter/>
          </a:ln>
        </p:spPr>
      </p:sp>
      <p:sp>
        <p:nvSpPr>
          <p:cNvPr id="967" name="CustomShape 9"/>
          <p:cNvSpPr/>
          <p:nvPr/>
        </p:nvSpPr>
        <p:spPr>
          <a:xfrm>
            <a:off x="6306840" y="4389480"/>
            <a:ext cx="224568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e88586"/>
                </a:solidFill>
                <a:latin typeface="Garamond"/>
              </a:rPr>
              <a:t>8.165GWh</a:t>
            </a:r>
            <a:r>
              <a:rPr b="1" lang="en-US" sz="1400">
                <a:solidFill>
                  <a:srgbClr val="1c5f9e"/>
                </a:solidFill>
                <a:latin typeface="Garamond"/>
              </a:rPr>
              <a:t> </a:t>
            </a:r>
            <a:r>
              <a:rPr b="1" lang="en-US" sz="1400">
                <a:solidFill>
                  <a:srgbClr val="d9da82"/>
                </a:solidFill>
                <a:latin typeface="Garamond"/>
              </a:rPr>
              <a:t>1.300.613</a:t>
            </a:r>
            <a:endParaRPr/>
          </a:p>
        </p:txBody>
      </p:sp>
      <p:sp>
        <p:nvSpPr>
          <p:cNvPr id="968" name="CustomShape 10"/>
          <p:cNvSpPr/>
          <p:nvPr/>
        </p:nvSpPr>
        <p:spPr>
          <a:xfrm>
            <a:off x="8014680" y="5578920"/>
            <a:ext cx="106200" cy="101160"/>
          </a:xfrm>
          <a:prstGeom prst="ellipse">
            <a:avLst/>
          </a:prstGeom>
          <a:solidFill>
            <a:srgbClr val="d9da82"/>
          </a:solidFill>
          <a:ln w="12600">
            <a:solidFill>
              <a:srgbClr val="ffffff"/>
            </a:solidFill>
            <a:miter/>
          </a:ln>
        </p:spPr>
      </p:sp>
      <p:sp>
        <p:nvSpPr>
          <p:cNvPr id="969" name="CustomShape 11"/>
          <p:cNvSpPr/>
          <p:nvPr/>
        </p:nvSpPr>
        <p:spPr>
          <a:xfrm>
            <a:off x="8015040" y="6117480"/>
            <a:ext cx="106200" cy="101160"/>
          </a:xfrm>
          <a:prstGeom prst="ellipse">
            <a:avLst/>
          </a:prstGeom>
          <a:solidFill>
            <a:srgbClr val="ea9293"/>
          </a:solidFill>
          <a:ln w="12600">
            <a:solidFill>
              <a:srgbClr val="ffffff"/>
            </a:solidFill>
            <a:miter/>
          </a:ln>
        </p:spPr>
      </p:sp>
      <p:sp>
        <p:nvSpPr>
          <p:cNvPr id="970" name="CustomShape 12"/>
          <p:cNvSpPr/>
          <p:nvPr/>
        </p:nvSpPr>
        <p:spPr>
          <a:xfrm>
            <a:off x="8323560" y="5477400"/>
            <a:ext cx="106200" cy="101160"/>
          </a:xfrm>
          <a:prstGeom prst="ellipse">
            <a:avLst/>
          </a:prstGeom>
          <a:solidFill>
            <a:srgbClr val="d9da82"/>
          </a:solidFill>
          <a:ln w="12600">
            <a:solidFill>
              <a:srgbClr val="ffffff"/>
            </a:solidFill>
            <a:miter/>
          </a:ln>
        </p:spPr>
      </p:sp>
      <p:sp>
        <p:nvSpPr>
          <p:cNvPr id="971" name="CustomShape 13"/>
          <p:cNvSpPr/>
          <p:nvPr/>
        </p:nvSpPr>
        <p:spPr>
          <a:xfrm>
            <a:off x="8465040" y="5420880"/>
            <a:ext cx="106200" cy="101160"/>
          </a:xfrm>
          <a:prstGeom prst="ellipse">
            <a:avLst/>
          </a:prstGeom>
          <a:solidFill>
            <a:srgbClr val="d9da82"/>
          </a:solidFill>
          <a:ln w="12600">
            <a:solidFill>
              <a:srgbClr val="ffffff"/>
            </a:solidFill>
            <a:miter/>
          </a:ln>
        </p:spPr>
      </p:sp>
      <p:sp>
        <p:nvSpPr>
          <p:cNvPr id="972" name="CustomShape 14"/>
          <p:cNvSpPr/>
          <p:nvPr/>
        </p:nvSpPr>
        <p:spPr>
          <a:xfrm>
            <a:off x="8321040" y="5971680"/>
            <a:ext cx="106200" cy="101160"/>
          </a:xfrm>
          <a:prstGeom prst="ellipse">
            <a:avLst/>
          </a:prstGeom>
          <a:solidFill>
            <a:srgbClr val="ea9293"/>
          </a:solidFill>
          <a:ln w="12600">
            <a:solidFill>
              <a:srgbClr val="ffffff"/>
            </a:solidFill>
            <a:miter/>
          </a:ln>
        </p:spPr>
      </p:sp>
      <p:sp>
        <p:nvSpPr>
          <p:cNvPr id="973" name="CustomShape 15"/>
          <p:cNvSpPr/>
          <p:nvPr/>
        </p:nvSpPr>
        <p:spPr>
          <a:xfrm>
            <a:off x="8451360" y="5912280"/>
            <a:ext cx="106200" cy="101160"/>
          </a:xfrm>
          <a:prstGeom prst="ellipse">
            <a:avLst/>
          </a:prstGeom>
          <a:solidFill>
            <a:srgbClr val="ea9293"/>
          </a:solidFill>
          <a:ln w="12600">
            <a:solidFill>
              <a:srgbClr val="ffffff"/>
            </a:solidFill>
            <a:miter/>
          </a:ln>
        </p:spPr>
      </p:sp>
      <p:sp>
        <p:nvSpPr>
          <p:cNvPr id="974" name="CustomShape 16"/>
          <p:cNvSpPr/>
          <p:nvPr/>
        </p:nvSpPr>
        <p:spPr>
          <a:xfrm>
            <a:off x="6306840" y="4696920"/>
            <a:ext cx="224568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88586"/>
                </a:solidFill>
                <a:latin typeface="Garamond"/>
              </a:rPr>
              <a:t>9.656GWh</a:t>
            </a:r>
            <a:r>
              <a:rPr b="1" lang="en-US" sz="1400">
                <a:solidFill>
                  <a:srgbClr val="1c5f9e"/>
                </a:solidFill>
                <a:latin typeface="Garamond"/>
              </a:rPr>
              <a:t> </a:t>
            </a:r>
            <a:r>
              <a:rPr b="1" lang="en-US" sz="1400">
                <a:solidFill>
                  <a:srgbClr val="d9da82"/>
                </a:solidFill>
                <a:latin typeface="Garamond"/>
              </a:rPr>
              <a:t>1.397.073</a:t>
            </a:r>
            <a:endParaRPr/>
          </a:p>
        </p:txBody>
      </p:sp>
      <p:sp>
        <p:nvSpPr>
          <p:cNvPr id="975" name="CustomShape 17"/>
          <p:cNvSpPr/>
          <p:nvPr/>
        </p:nvSpPr>
        <p:spPr>
          <a:xfrm>
            <a:off x="6306840" y="5022720"/>
            <a:ext cx="224568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10.355GWh</a:t>
            </a:r>
            <a:r>
              <a:rPr b="1" lang="en-US" sz="1400">
                <a:solidFill>
                  <a:srgbClr val="1c5f9e"/>
                </a:solidFill>
                <a:latin typeface="Garamond"/>
              </a:rPr>
              <a:t> </a:t>
            </a:r>
            <a:r>
              <a:rPr b="1" lang="en-US" sz="1400">
                <a:solidFill>
                  <a:srgbClr val="d9da82"/>
                </a:solidFill>
                <a:latin typeface="Garamond"/>
              </a:rPr>
              <a:t>1.445.868</a:t>
            </a:r>
            <a:endParaRPr/>
          </a:p>
        </p:txBody>
      </p:sp>
      <p:sp>
        <p:nvSpPr>
          <p:cNvPr id="976" name="CustomShape 18"/>
          <p:cNvSpPr/>
          <p:nvPr/>
        </p:nvSpPr>
        <p:spPr>
          <a:xfrm>
            <a:off x="-2528280" y="4460760"/>
            <a:ext cx="224568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14.579GWh</a:t>
            </a:r>
            <a:r>
              <a:rPr b="1" lang="en-US" sz="1400">
                <a:solidFill>
                  <a:srgbClr val="1c5f9e"/>
                </a:solidFill>
                <a:latin typeface="Garamond"/>
              </a:rPr>
              <a:t> </a:t>
            </a:r>
            <a:r>
              <a:rPr b="1" lang="en-US" sz="1400">
                <a:solidFill>
                  <a:srgbClr val="d9da82"/>
                </a:solidFill>
                <a:latin typeface="Garamond"/>
              </a:rPr>
              <a:t>1.669.120</a:t>
            </a:r>
            <a:endParaRPr/>
          </a:p>
        </p:txBody>
      </p:sp>
      <p:sp>
        <p:nvSpPr>
          <p:cNvPr id="977" name="CustomShape 19"/>
          <p:cNvSpPr/>
          <p:nvPr/>
        </p:nvSpPr>
        <p:spPr>
          <a:xfrm>
            <a:off x="8465040" y="5420880"/>
            <a:ext cx="106200" cy="101160"/>
          </a:xfrm>
          <a:prstGeom prst="ellipse">
            <a:avLst/>
          </a:prstGeom>
          <a:solidFill>
            <a:srgbClr val="d9da82"/>
          </a:solidFill>
          <a:ln w="12600">
            <a:solidFill>
              <a:srgbClr val="ffffff"/>
            </a:solidFill>
            <a:miter/>
          </a:ln>
        </p:spPr>
      </p:sp>
      <p:sp>
        <p:nvSpPr>
          <p:cNvPr id="978" name="CustomShape 20"/>
          <p:cNvSpPr/>
          <p:nvPr/>
        </p:nvSpPr>
        <p:spPr>
          <a:xfrm>
            <a:off x="8465040" y="5909760"/>
            <a:ext cx="106200" cy="101160"/>
          </a:xfrm>
          <a:prstGeom prst="ellipse">
            <a:avLst/>
          </a:prstGeom>
          <a:solidFill>
            <a:srgbClr val="ea9293"/>
          </a:solidFill>
          <a:ln w="12600">
            <a:solidFill>
              <a:srgbClr val="ffffff"/>
            </a:solidFill>
            <a:miter/>
          </a:ln>
        </p:spPr>
      </p:sp>
    </p:spTree>
  </p:cSld>
  <p:transition spd="slow">
    <p:fade/>
  </p:transition>
</p:sld>
</file>

<file path=ppt/slides/slide57.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979" name="Picture 12" descr=""/>
          <p:cNvPicPr/>
          <p:nvPr/>
        </p:nvPicPr>
        <p:blipFill>
          <a:blip r:embed="rId1"/>
          <a:stretch>
            <a:fillRect/>
          </a:stretch>
        </p:blipFill>
        <p:spPr>
          <a:xfrm>
            <a:off x="13196520" y="-3654720"/>
            <a:ext cx="10058040" cy="7309440"/>
          </a:xfrm>
          <a:prstGeom prst="rect">
            <a:avLst/>
          </a:prstGeom>
          <a:ln>
            <a:noFill/>
          </a:ln>
        </p:spPr>
      </p:pic>
      <p:pic>
        <p:nvPicPr>
          <p:cNvPr id="980" name="Picture 13" descr=""/>
          <p:cNvPicPr/>
          <p:nvPr/>
        </p:nvPicPr>
        <p:blipFill>
          <a:blip r:embed="rId2"/>
          <a:stretch>
            <a:fillRect/>
          </a:stretch>
        </p:blipFill>
        <p:spPr>
          <a:xfrm>
            <a:off x="19557720" y="5090400"/>
            <a:ext cx="10019160" cy="7380000"/>
          </a:xfrm>
          <a:prstGeom prst="rect">
            <a:avLst/>
          </a:prstGeom>
          <a:ln>
            <a:noFill/>
          </a:ln>
        </p:spPr>
      </p:pic>
      <p:pic>
        <p:nvPicPr>
          <p:cNvPr id="981" name="Picture 14" descr=""/>
          <p:cNvPicPr/>
          <p:nvPr/>
        </p:nvPicPr>
        <p:blipFill>
          <a:blip r:embed="rId3"/>
          <a:stretch>
            <a:fillRect/>
          </a:stretch>
        </p:blipFill>
        <p:spPr>
          <a:xfrm>
            <a:off x="13196520" y="-5393880"/>
            <a:ext cx="10092600" cy="6324120"/>
          </a:xfrm>
          <a:prstGeom prst="rect">
            <a:avLst/>
          </a:prstGeom>
          <a:ln>
            <a:noFill/>
          </a:ln>
        </p:spPr>
      </p:pic>
      <p:pic>
        <p:nvPicPr>
          <p:cNvPr id="982" name="Picture 15" descr=""/>
          <p:cNvPicPr/>
          <p:nvPr/>
        </p:nvPicPr>
        <p:blipFill>
          <a:blip r:embed="rId4"/>
          <a:stretch>
            <a:fillRect/>
          </a:stretch>
        </p:blipFill>
        <p:spPr>
          <a:xfrm>
            <a:off x="0" y="289440"/>
            <a:ext cx="9979200" cy="7346520"/>
          </a:xfrm>
          <a:prstGeom prst="rect">
            <a:avLst/>
          </a:prstGeom>
          <a:ln>
            <a:noFill/>
          </a:ln>
        </p:spPr>
      </p:pic>
      <p:pic>
        <p:nvPicPr>
          <p:cNvPr id="983" name="Picture 16" descr=""/>
          <p:cNvPicPr/>
          <p:nvPr/>
        </p:nvPicPr>
        <p:blipFill>
          <a:blip r:embed="rId5"/>
          <a:stretch>
            <a:fillRect/>
          </a:stretch>
        </p:blipFill>
        <p:spPr>
          <a:xfrm>
            <a:off x="25710840" y="-5957280"/>
            <a:ext cx="9116280" cy="7030080"/>
          </a:xfrm>
          <a:prstGeom prst="rect">
            <a:avLst/>
          </a:prstGeom>
          <a:ln>
            <a:noFill/>
          </a:ln>
        </p:spPr>
      </p:pic>
      <p:sp>
        <p:nvSpPr>
          <p:cNvPr id="984" name="CustomShape 1"/>
          <p:cNvSpPr/>
          <p:nvPr/>
        </p:nvSpPr>
        <p:spPr>
          <a:xfrm>
            <a:off x="-14565240" y="5099400"/>
            <a:ext cx="106200" cy="101160"/>
          </a:xfrm>
          <a:prstGeom prst="ellipse">
            <a:avLst/>
          </a:prstGeom>
          <a:solidFill>
            <a:srgbClr val="ae694a"/>
          </a:solidFill>
          <a:ln w="12600">
            <a:solidFill>
              <a:srgbClr val="ffffff"/>
            </a:solidFill>
            <a:miter/>
          </a:ln>
        </p:spPr>
      </p:sp>
      <p:sp>
        <p:nvSpPr>
          <p:cNvPr id="985" name="CustomShape 2"/>
          <p:cNvSpPr/>
          <p:nvPr/>
        </p:nvSpPr>
        <p:spPr>
          <a:xfrm>
            <a:off x="-14555160" y="4997880"/>
            <a:ext cx="106200" cy="101160"/>
          </a:xfrm>
          <a:prstGeom prst="ellipse">
            <a:avLst/>
          </a:prstGeom>
          <a:solidFill>
            <a:srgbClr val="7fc67f"/>
          </a:solidFill>
          <a:ln w="12600">
            <a:solidFill>
              <a:srgbClr val="ffffff"/>
            </a:solidFill>
            <a:miter/>
          </a:ln>
        </p:spPr>
      </p:sp>
      <p:sp>
        <p:nvSpPr>
          <p:cNvPr id="986" name="CustomShape 3"/>
          <p:cNvSpPr/>
          <p:nvPr/>
        </p:nvSpPr>
        <p:spPr>
          <a:xfrm>
            <a:off x="8004600" y="3550680"/>
            <a:ext cx="175680" cy="172440"/>
          </a:xfrm>
          <a:prstGeom prst="ellipse">
            <a:avLst/>
          </a:prstGeom>
          <a:solidFill>
            <a:srgbClr val="427aae"/>
          </a:solidFill>
          <a:ln w="41400">
            <a:solidFill>
              <a:srgbClr val="ffffff"/>
            </a:solidFill>
            <a:miter/>
          </a:ln>
        </p:spPr>
      </p:sp>
      <p:sp>
        <p:nvSpPr>
          <p:cNvPr id="987" name="CustomShape 4"/>
          <p:cNvSpPr/>
          <p:nvPr/>
        </p:nvSpPr>
        <p:spPr>
          <a:xfrm>
            <a:off x="8031600" y="3085200"/>
            <a:ext cx="175680" cy="172440"/>
          </a:xfrm>
          <a:prstGeom prst="ellipse">
            <a:avLst/>
          </a:prstGeom>
          <a:solidFill>
            <a:srgbClr val="cacc4f"/>
          </a:solidFill>
          <a:ln w="41400">
            <a:solidFill>
              <a:srgbClr val="ffffff"/>
            </a:solidFill>
            <a:miter/>
          </a:ln>
        </p:spPr>
      </p:sp>
      <p:sp>
        <p:nvSpPr>
          <p:cNvPr id="988" name="CustomShape 5"/>
          <p:cNvSpPr/>
          <p:nvPr/>
        </p:nvSpPr>
        <p:spPr>
          <a:xfrm>
            <a:off x="8376840" y="3482280"/>
            <a:ext cx="175680" cy="172440"/>
          </a:xfrm>
          <a:prstGeom prst="ellipse">
            <a:avLst/>
          </a:prstGeom>
          <a:solidFill>
            <a:srgbClr val="427aae"/>
          </a:solidFill>
          <a:ln w="41400">
            <a:solidFill>
              <a:srgbClr val="ffffff"/>
            </a:solidFill>
            <a:miter/>
          </a:ln>
        </p:spPr>
      </p:sp>
      <p:sp>
        <p:nvSpPr>
          <p:cNvPr id="989" name="CustomShape 6"/>
          <p:cNvSpPr/>
          <p:nvPr/>
        </p:nvSpPr>
        <p:spPr>
          <a:xfrm>
            <a:off x="8745120" y="3524400"/>
            <a:ext cx="175680" cy="172440"/>
          </a:xfrm>
          <a:prstGeom prst="ellipse">
            <a:avLst/>
          </a:prstGeom>
          <a:solidFill>
            <a:srgbClr val="427aae"/>
          </a:solidFill>
          <a:ln w="41400">
            <a:solidFill>
              <a:srgbClr val="ffffff"/>
            </a:solidFill>
            <a:miter/>
          </a:ln>
        </p:spPr>
      </p:sp>
      <p:sp>
        <p:nvSpPr>
          <p:cNvPr id="990" name="CustomShape 7"/>
          <p:cNvSpPr/>
          <p:nvPr/>
        </p:nvSpPr>
        <p:spPr>
          <a:xfrm>
            <a:off x="8376840" y="2558880"/>
            <a:ext cx="175680" cy="172440"/>
          </a:xfrm>
          <a:prstGeom prst="ellipse">
            <a:avLst/>
          </a:prstGeom>
          <a:solidFill>
            <a:srgbClr val="cacc4f"/>
          </a:solidFill>
          <a:ln w="41400">
            <a:solidFill>
              <a:srgbClr val="ffffff"/>
            </a:solidFill>
            <a:miter/>
          </a:ln>
        </p:spPr>
      </p:sp>
      <p:sp>
        <p:nvSpPr>
          <p:cNvPr id="991" name="CustomShape 8"/>
          <p:cNvSpPr/>
          <p:nvPr/>
        </p:nvSpPr>
        <p:spPr>
          <a:xfrm>
            <a:off x="8745120" y="3351600"/>
            <a:ext cx="175680" cy="172440"/>
          </a:xfrm>
          <a:prstGeom prst="ellipse">
            <a:avLst/>
          </a:prstGeom>
          <a:solidFill>
            <a:srgbClr val="cacc4f"/>
          </a:solidFill>
          <a:ln w="41400">
            <a:solidFill>
              <a:srgbClr val="ffffff"/>
            </a:solidFill>
            <a:miter/>
          </a:ln>
        </p:spPr>
      </p:sp>
      <p:sp>
        <p:nvSpPr>
          <p:cNvPr id="992" name="CustomShape 9"/>
          <p:cNvSpPr/>
          <p:nvPr/>
        </p:nvSpPr>
        <p:spPr>
          <a:xfrm>
            <a:off x="6350760" y="4003560"/>
            <a:ext cx="224568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e88586"/>
                </a:solidFill>
                <a:latin typeface="Garamond"/>
              </a:rPr>
              <a:t>8.165GWh</a:t>
            </a:r>
            <a:r>
              <a:rPr b="1" lang="en-US" sz="1400">
                <a:solidFill>
                  <a:srgbClr val="1c5f9e"/>
                </a:solidFill>
                <a:latin typeface="Garamond"/>
              </a:rPr>
              <a:t> </a:t>
            </a:r>
            <a:r>
              <a:rPr b="1" lang="en-US" sz="1400">
                <a:solidFill>
                  <a:srgbClr val="d9da82"/>
                </a:solidFill>
                <a:latin typeface="Garamond"/>
              </a:rPr>
              <a:t>1.300.613</a:t>
            </a:r>
            <a:endParaRPr/>
          </a:p>
        </p:txBody>
      </p:sp>
      <p:sp>
        <p:nvSpPr>
          <p:cNvPr id="993" name="CustomShape 10"/>
          <p:cNvSpPr/>
          <p:nvPr/>
        </p:nvSpPr>
        <p:spPr>
          <a:xfrm>
            <a:off x="8014680" y="5578920"/>
            <a:ext cx="106200" cy="101160"/>
          </a:xfrm>
          <a:prstGeom prst="ellipse">
            <a:avLst/>
          </a:prstGeom>
          <a:solidFill>
            <a:srgbClr val="d9da82"/>
          </a:solidFill>
          <a:ln w="12600">
            <a:solidFill>
              <a:srgbClr val="ffffff"/>
            </a:solidFill>
            <a:miter/>
          </a:ln>
        </p:spPr>
      </p:sp>
      <p:sp>
        <p:nvSpPr>
          <p:cNvPr id="994" name="CustomShape 11"/>
          <p:cNvSpPr/>
          <p:nvPr/>
        </p:nvSpPr>
        <p:spPr>
          <a:xfrm>
            <a:off x="8015040" y="6117480"/>
            <a:ext cx="106200" cy="101160"/>
          </a:xfrm>
          <a:prstGeom prst="ellipse">
            <a:avLst/>
          </a:prstGeom>
          <a:solidFill>
            <a:srgbClr val="ea9293"/>
          </a:solidFill>
          <a:ln w="12600">
            <a:solidFill>
              <a:srgbClr val="ffffff"/>
            </a:solidFill>
            <a:miter/>
          </a:ln>
        </p:spPr>
      </p:sp>
      <p:sp>
        <p:nvSpPr>
          <p:cNvPr id="995" name="CustomShape 12"/>
          <p:cNvSpPr/>
          <p:nvPr/>
        </p:nvSpPr>
        <p:spPr>
          <a:xfrm>
            <a:off x="8323560" y="5477400"/>
            <a:ext cx="106200" cy="101160"/>
          </a:xfrm>
          <a:prstGeom prst="ellipse">
            <a:avLst/>
          </a:prstGeom>
          <a:solidFill>
            <a:srgbClr val="d9da82"/>
          </a:solidFill>
          <a:ln w="12600">
            <a:solidFill>
              <a:srgbClr val="ffffff"/>
            </a:solidFill>
            <a:miter/>
          </a:ln>
        </p:spPr>
      </p:sp>
      <p:sp>
        <p:nvSpPr>
          <p:cNvPr id="996" name="CustomShape 13"/>
          <p:cNvSpPr/>
          <p:nvPr/>
        </p:nvSpPr>
        <p:spPr>
          <a:xfrm>
            <a:off x="8465040" y="5420880"/>
            <a:ext cx="106200" cy="101160"/>
          </a:xfrm>
          <a:prstGeom prst="ellipse">
            <a:avLst/>
          </a:prstGeom>
          <a:solidFill>
            <a:srgbClr val="d9da82"/>
          </a:solidFill>
          <a:ln w="12600">
            <a:solidFill>
              <a:srgbClr val="ffffff"/>
            </a:solidFill>
            <a:miter/>
          </a:ln>
        </p:spPr>
      </p:sp>
      <p:sp>
        <p:nvSpPr>
          <p:cNvPr id="997" name="CustomShape 14"/>
          <p:cNvSpPr/>
          <p:nvPr/>
        </p:nvSpPr>
        <p:spPr>
          <a:xfrm>
            <a:off x="8321040" y="5971680"/>
            <a:ext cx="106200" cy="101160"/>
          </a:xfrm>
          <a:prstGeom prst="ellipse">
            <a:avLst/>
          </a:prstGeom>
          <a:solidFill>
            <a:srgbClr val="ea9293"/>
          </a:solidFill>
          <a:ln w="12600">
            <a:solidFill>
              <a:srgbClr val="ffffff"/>
            </a:solidFill>
            <a:miter/>
          </a:ln>
        </p:spPr>
      </p:sp>
      <p:sp>
        <p:nvSpPr>
          <p:cNvPr id="998" name="CustomShape 15"/>
          <p:cNvSpPr/>
          <p:nvPr/>
        </p:nvSpPr>
        <p:spPr>
          <a:xfrm>
            <a:off x="8451360" y="5912280"/>
            <a:ext cx="106200" cy="101160"/>
          </a:xfrm>
          <a:prstGeom prst="ellipse">
            <a:avLst/>
          </a:prstGeom>
          <a:solidFill>
            <a:srgbClr val="ea9293"/>
          </a:solidFill>
          <a:ln w="12600">
            <a:solidFill>
              <a:srgbClr val="ffffff"/>
            </a:solidFill>
            <a:miter/>
          </a:ln>
        </p:spPr>
      </p:sp>
      <p:sp>
        <p:nvSpPr>
          <p:cNvPr id="999" name="CustomShape 16"/>
          <p:cNvSpPr/>
          <p:nvPr/>
        </p:nvSpPr>
        <p:spPr>
          <a:xfrm>
            <a:off x="6350760" y="4311360"/>
            <a:ext cx="224568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88586"/>
                </a:solidFill>
                <a:latin typeface="Garamond"/>
              </a:rPr>
              <a:t>9.656GWh</a:t>
            </a:r>
            <a:r>
              <a:rPr b="1" lang="en-US" sz="1400">
                <a:solidFill>
                  <a:srgbClr val="1c5f9e"/>
                </a:solidFill>
                <a:latin typeface="Garamond"/>
              </a:rPr>
              <a:t> </a:t>
            </a:r>
            <a:r>
              <a:rPr b="1" lang="en-US" sz="1400">
                <a:solidFill>
                  <a:srgbClr val="d9da82"/>
                </a:solidFill>
                <a:latin typeface="Garamond"/>
              </a:rPr>
              <a:t>1.397.073</a:t>
            </a:r>
            <a:endParaRPr/>
          </a:p>
        </p:txBody>
      </p:sp>
      <p:sp>
        <p:nvSpPr>
          <p:cNvPr id="1000" name="CustomShape 17"/>
          <p:cNvSpPr/>
          <p:nvPr/>
        </p:nvSpPr>
        <p:spPr>
          <a:xfrm>
            <a:off x="6350760" y="4636800"/>
            <a:ext cx="224568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10.355GWh</a:t>
            </a:r>
            <a:r>
              <a:rPr b="1" lang="en-US" sz="1400">
                <a:solidFill>
                  <a:srgbClr val="1c5f9e"/>
                </a:solidFill>
                <a:latin typeface="Garamond"/>
              </a:rPr>
              <a:t> </a:t>
            </a:r>
            <a:r>
              <a:rPr b="1" lang="en-US" sz="1400">
                <a:solidFill>
                  <a:srgbClr val="d9da82"/>
                </a:solidFill>
                <a:latin typeface="Garamond"/>
              </a:rPr>
              <a:t>1.445.868</a:t>
            </a:r>
            <a:endParaRPr/>
          </a:p>
        </p:txBody>
      </p:sp>
      <p:sp>
        <p:nvSpPr>
          <p:cNvPr id="1001" name="CustomShape 18"/>
          <p:cNvSpPr/>
          <p:nvPr/>
        </p:nvSpPr>
        <p:spPr>
          <a:xfrm>
            <a:off x="6350760" y="4969800"/>
            <a:ext cx="224568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2.019=&gt;</a:t>
            </a:r>
            <a:r>
              <a:rPr b="1" lang="en-US" sz="1400">
                <a:solidFill>
                  <a:srgbClr val="c8c949"/>
                </a:solidFill>
                <a:latin typeface="Garamond"/>
              </a:rPr>
              <a:t> </a:t>
            </a:r>
            <a:r>
              <a:rPr b="1" lang="en-US" sz="1400">
                <a:solidFill>
                  <a:srgbClr val="e88586"/>
                </a:solidFill>
                <a:latin typeface="Garamond"/>
              </a:rPr>
              <a:t>14.579GWh</a:t>
            </a:r>
            <a:r>
              <a:rPr b="1" lang="en-US" sz="1400">
                <a:solidFill>
                  <a:srgbClr val="1c5f9e"/>
                </a:solidFill>
                <a:latin typeface="Garamond"/>
              </a:rPr>
              <a:t> </a:t>
            </a:r>
            <a:r>
              <a:rPr b="1" lang="en-US" sz="1400">
                <a:solidFill>
                  <a:srgbClr val="d9da82"/>
                </a:solidFill>
                <a:latin typeface="Garamond"/>
              </a:rPr>
              <a:t>1.669.120</a:t>
            </a:r>
            <a:endParaRPr/>
          </a:p>
        </p:txBody>
      </p:sp>
      <p:sp>
        <p:nvSpPr>
          <p:cNvPr id="1002" name="CustomShape 19"/>
          <p:cNvSpPr/>
          <p:nvPr/>
        </p:nvSpPr>
        <p:spPr>
          <a:xfrm>
            <a:off x="9027720" y="5200920"/>
            <a:ext cx="106200" cy="101160"/>
          </a:xfrm>
          <a:prstGeom prst="ellipse">
            <a:avLst/>
          </a:prstGeom>
          <a:solidFill>
            <a:srgbClr val="d9da82"/>
          </a:solidFill>
          <a:ln w="12600">
            <a:solidFill>
              <a:srgbClr val="ffffff"/>
            </a:solidFill>
            <a:miter/>
          </a:ln>
        </p:spPr>
      </p:sp>
      <p:sp>
        <p:nvSpPr>
          <p:cNvPr id="1003" name="CustomShape 20"/>
          <p:cNvSpPr/>
          <p:nvPr/>
        </p:nvSpPr>
        <p:spPr>
          <a:xfrm>
            <a:off x="9027720" y="5518800"/>
            <a:ext cx="106200" cy="101160"/>
          </a:xfrm>
          <a:prstGeom prst="ellipse">
            <a:avLst/>
          </a:prstGeom>
          <a:solidFill>
            <a:srgbClr val="ea9293"/>
          </a:solidFill>
          <a:ln w="12600">
            <a:solidFill>
              <a:srgbClr val="ffffff"/>
            </a:solidFill>
            <a:miter/>
          </a:ln>
        </p:spPr>
      </p:sp>
    </p:spTree>
  </p:cSld>
  <p:transition spd="slow">
    <p:fade/>
  </p:transition>
</p:sld>
</file>

<file path=ppt/slides/slide58.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1004" name="Picture 16" descr=""/>
          <p:cNvPicPr/>
          <p:nvPr/>
        </p:nvPicPr>
        <p:blipFill>
          <a:blip r:embed="rId1"/>
          <a:stretch>
            <a:fillRect/>
          </a:stretch>
        </p:blipFill>
        <p:spPr>
          <a:xfrm>
            <a:off x="-47160" y="0"/>
            <a:ext cx="10105200" cy="7792560"/>
          </a:xfrm>
          <a:prstGeom prst="rect">
            <a:avLst/>
          </a:prstGeom>
          <a:ln>
            <a:noFill/>
          </a:ln>
        </p:spPr>
      </p:pic>
      <p:pic>
        <p:nvPicPr>
          <p:cNvPr id="1005" name="Picture 1" descr=""/>
          <p:cNvPicPr/>
          <p:nvPr/>
        </p:nvPicPr>
        <p:blipFill>
          <a:blip r:embed="rId2"/>
          <a:stretch>
            <a:fillRect/>
          </a:stretch>
        </p:blipFill>
        <p:spPr>
          <a:xfrm>
            <a:off x="-11520360" y="95760"/>
            <a:ext cx="10081440" cy="7772040"/>
          </a:xfrm>
          <a:prstGeom prst="rect">
            <a:avLst/>
          </a:prstGeom>
          <a:ln>
            <a:noFill/>
          </a:ln>
        </p:spPr>
      </p:pic>
      <p:pic>
        <p:nvPicPr>
          <p:cNvPr id="1006" name="Picture 12" descr=""/>
          <p:cNvPicPr/>
          <p:nvPr/>
        </p:nvPicPr>
        <p:blipFill>
          <a:blip r:embed="rId3"/>
          <a:stretch>
            <a:fillRect/>
          </a:stretch>
        </p:blipFill>
        <p:spPr>
          <a:xfrm>
            <a:off x="13196520" y="-3654720"/>
            <a:ext cx="10058040" cy="7309440"/>
          </a:xfrm>
          <a:prstGeom prst="rect">
            <a:avLst/>
          </a:prstGeom>
          <a:ln>
            <a:noFill/>
          </a:ln>
        </p:spPr>
      </p:pic>
      <p:pic>
        <p:nvPicPr>
          <p:cNvPr id="1007" name="Picture 13" descr=""/>
          <p:cNvPicPr/>
          <p:nvPr/>
        </p:nvPicPr>
        <p:blipFill>
          <a:blip r:embed="rId4"/>
          <a:stretch>
            <a:fillRect/>
          </a:stretch>
        </p:blipFill>
        <p:spPr>
          <a:xfrm>
            <a:off x="19557720" y="5090400"/>
            <a:ext cx="10019160" cy="7380000"/>
          </a:xfrm>
          <a:prstGeom prst="rect">
            <a:avLst/>
          </a:prstGeom>
          <a:ln>
            <a:noFill/>
          </a:ln>
        </p:spPr>
      </p:pic>
      <p:pic>
        <p:nvPicPr>
          <p:cNvPr id="1008" name="Picture 14" descr=""/>
          <p:cNvPicPr/>
          <p:nvPr/>
        </p:nvPicPr>
        <p:blipFill>
          <a:blip r:embed="rId5"/>
          <a:stretch>
            <a:fillRect/>
          </a:stretch>
        </p:blipFill>
        <p:spPr>
          <a:xfrm>
            <a:off x="13196520" y="-5393880"/>
            <a:ext cx="10092600" cy="6324120"/>
          </a:xfrm>
          <a:prstGeom prst="rect">
            <a:avLst/>
          </a:prstGeom>
          <a:ln>
            <a:noFill/>
          </a:ln>
        </p:spPr>
      </p:pic>
      <p:pic>
        <p:nvPicPr>
          <p:cNvPr id="1009" name="Picture 15" descr=""/>
          <p:cNvPicPr/>
          <p:nvPr/>
        </p:nvPicPr>
        <p:blipFill>
          <a:blip r:embed="rId6"/>
          <a:stretch>
            <a:fillRect/>
          </a:stretch>
        </p:blipFill>
        <p:spPr>
          <a:xfrm>
            <a:off x="11080080" y="3085200"/>
            <a:ext cx="9979200" cy="7346520"/>
          </a:xfrm>
          <a:prstGeom prst="rect">
            <a:avLst/>
          </a:prstGeom>
          <a:ln>
            <a:noFill/>
          </a:ln>
        </p:spPr>
      </p:pic>
      <p:sp>
        <p:nvSpPr>
          <p:cNvPr id="1010" name="CustomShape 1"/>
          <p:cNvSpPr/>
          <p:nvPr/>
        </p:nvSpPr>
        <p:spPr>
          <a:xfrm>
            <a:off x="-14565240" y="5099400"/>
            <a:ext cx="106200" cy="101160"/>
          </a:xfrm>
          <a:prstGeom prst="ellipse">
            <a:avLst/>
          </a:prstGeom>
          <a:solidFill>
            <a:srgbClr val="ae694a"/>
          </a:solidFill>
          <a:ln w="12600">
            <a:solidFill>
              <a:srgbClr val="ffffff"/>
            </a:solidFill>
            <a:miter/>
          </a:ln>
        </p:spPr>
      </p:sp>
      <p:sp>
        <p:nvSpPr>
          <p:cNvPr id="1011" name="CustomShape 2"/>
          <p:cNvSpPr/>
          <p:nvPr/>
        </p:nvSpPr>
        <p:spPr>
          <a:xfrm>
            <a:off x="-14555160" y="4997880"/>
            <a:ext cx="106200" cy="101160"/>
          </a:xfrm>
          <a:prstGeom prst="ellipse">
            <a:avLst/>
          </a:prstGeom>
          <a:solidFill>
            <a:srgbClr val="7fc67f"/>
          </a:solidFill>
          <a:ln w="12600">
            <a:solidFill>
              <a:srgbClr val="ffffff"/>
            </a:solidFill>
            <a:miter/>
          </a:ln>
        </p:spPr>
      </p:sp>
      <p:sp>
        <p:nvSpPr>
          <p:cNvPr id="1012" name="CustomShape 3"/>
          <p:cNvSpPr/>
          <p:nvPr/>
        </p:nvSpPr>
        <p:spPr>
          <a:xfrm>
            <a:off x="-2233440" y="4094640"/>
            <a:ext cx="175680" cy="172440"/>
          </a:xfrm>
          <a:prstGeom prst="ellipse">
            <a:avLst/>
          </a:prstGeom>
          <a:solidFill>
            <a:srgbClr val="427aae"/>
          </a:solidFill>
          <a:ln w="41400">
            <a:solidFill>
              <a:srgbClr val="ffffff"/>
            </a:solidFill>
            <a:miter/>
          </a:ln>
        </p:spPr>
      </p:sp>
      <p:sp>
        <p:nvSpPr>
          <p:cNvPr id="1013" name="CustomShape 4"/>
          <p:cNvSpPr/>
          <p:nvPr/>
        </p:nvSpPr>
        <p:spPr>
          <a:xfrm>
            <a:off x="-2206440" y="3629520"/>
            <a:ext cx="175680" cy="172440"/>
          </a:xfrm>
          <a:prstGeom prst="ellipse">
            <a:avLst/>
          </a:prstGeom>
          <a:solidFill>
            <a:srgbClr val="cacc4f"/>
          </a:solidFill>
          <a:ln w="41400">
            <a:solidFill>
              <a:srgbClr val="ffffff"/>
            </a:solidFill>
            <a:miter/>
          </a:ln>
        </p:spPr>
      </p:sp>
      <p:sp>
        <p:nvSpPr>
          <p:cNvPr id="1014" name="CustomShape 5"/>
          <p:cNvSpPr/>
          <p:nvPr/>
        </p:nvSpPr>
        <p:spPr>
          <a:xfrm>
            <a:off x="-1860840" y="4026240"/>
            <a:ext cx="175680" cy="172440"/>
          </a:xfrm>
          <a:prstGeom prst="ellipse">
            <a:avLst/>
          </a:prstGeom>
          <a:solidFill>
            <a:srgbClr val="427aae"/>
          </a:solidFill>
          <a:ln w="41400">
            <a:solidFill>
              <a:srgbClr val="ffffff"/>
            </a:solidFill>
            <a:miter/>
          </a:ln>
        </p:spPr>
      </p:sp>
      <p:sp>
        <p:nvSpPr>
          <p:cNvPr id="1015" name="CustomShape 6"/>
          <p:cNvSpPr/>
          <p:nvPr/>
        </p:nvSpPr>
        <p:spPr>
          <a:xfrm>
            <a:off x="-1492920" y="4068360"/>
            <a:ext cx="175680" cy="172440"/>
          </a:xfrm>
          <a:prstGeom prst="ellipse">
            <a:avLst/>
          </a:prstGeom>
          <a:solidFill>
            <a:srgbClr val="427aae"/>
          </a:solidFill>
          <a:ln w="41400">
            <a:solidFill>
              <a:srgbClr val="ffffff"/>
            </a:solidFill>
            <a:miter/>
          </a:ln>
        </p:spPr>
      </p:sp>
      <p:sp>
        <p:nvSpPr>
          <p:cNvPr id="1016" name="CustomShape 7"/>
          <p:cNvSpPr/>
          <p:nvPr/>
        </p:nvSpPr>
        <p:spPr>
          <a:xfrm>
            <a:off x="-1860840" y="3102840"/>
            <a:ext cx="175680" cy="172440"/>
          </a:xfrm>
          <a:prstGeom prst="ellipse">
            <a:avLst/>
          </a:prstGeom>
          <a:solidFill>
            <a:srgbClr val="cacc4f"/>
          </a:solidFill>
          <a:ln w="41400">
            <a:solidFill>
              <a:srgbClr val="ffffff"/>
            </a:solidFill>
            <a:miter/>
          </a:ln>
        </p:spPr>
      </p:sp>
      <p:sp>
        <p:nvSpPr>
          <p:cNvPr id="1017" name="CustomShape 8"/>
          <p:cNvSpPr/>
          <p:nvPr/>
        </p:nvSpPr>
        <p:spPr>
          <a:xfrm>
            <a:off x="-1492920" y="3895560"/>
            <a:ext cx="175680" cy="172440"/>
          </a:xfrm>
          <a:prstGeom prst="ellipse">
            <a:avLst/>
          </a:prstGeom>
          <a:solidFill>
            <a:srgbClr val="cacc4f"/>
          </a:solidFill>
          <a:ln w="41400">
            <a:solidFill>
              <a:srgbClr val="ffffff"/>
            </a:solidFill>
            <a:miter/>
          </a:ln>
        </p:spPr>
      </p:sp>
      <p:sp>
        <p:nvSpPr>
          <p:cNvPr id="1018" name="CustomShape 9"/>
          <p:cNvSpPr/>
          <p:nvPr/>
        </p:nvSpPr>
        <p:spPr>
          <a:xfrm>
            <a:off x="-3887280" y="4547520"/>
            <a:ext cx="224568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e88586"/>
                </a:solidFill>
                <a:latin typeface="Garamond"/>
              </a:rPr>
              <a:t>8.165GWh</a:t>
            </a:r>
            <a:r>
              <a:rPr b="1" lang="en-US" sz="1400">
                <a:solidFill>
                  <a:srgbClr val="1c5f9e"/>
                </a:solidFill>
                <a:latin typeface="Garamond"/>
              </a:rPr>
              <a:t> </a:t>
            </a:r>
            <a:r>
              <a:rPr b="1" lang="en-US" sz="1400">
                <a:solidFill>
                  <a:srgbClr val="d9da82"/>
                </a:solidFill>
                <a:latin typeface="Garamond"/>
              </a:rPr>
              <a:t>1.300.613</a:t>
            </a:r>
            <a:endParaRPr/>
          </a:p>
        </p:txBody>
      </p:sp>
      <p:sp>
        <p:nvSpPr>
          <p:cNvPr id="1019" name="CustomShape 10"/>
          <p:cNvSpPr/>
          <p:nvPr/>
        </p:nvSpPr>
        <p:spPr>
          <a:xfrm>
            <a:off x="-2223360" y="6122880"/>
            <a:ext cx="106200" cy="101160"/>
          </a:xfrm>
          <a:prstGeom prst="ellipse">
            <a:avLst/>
          </a:prstGeom>
          <a:solidFill>
            <a:srgbClr val="d9da82"/>
          </a:solidFill>
          <a:ln w="12600">
            <a:solidFill>
              <a:srgbClr val="ffffff"/>
            </a:solidFill>
            <a:miter/>
          </a:ln>
        </p:spPr>
      </p:sp>
      <p:sp>
        <p:nvSpPr>
          <p:cNvPr id="1020" name="CustomShape 11"/>
          <p:cNvSpPr/>
          <p:nvPr/>
        </p:nvSpPr>
        <p:spPr>
          <a:xfrm>
            <a:off x="-2223000" y="6661800"/>
            <a:ext cx="106200" cy="101160"/>
          </a:xfrm>
          <a:prstGeom prst="ellipse">
            <a:avLst/>
          </a:prstGeom>
          <a:solidFill>
            <a:srgbClr val="ea9293"/>
          </a:solidFill>
          <a:ln w="12600">
            <a:solidFill>
              <a:srgbClr val="ffffff"/>
            </a:solidFill>
            <a:miter/>
          </a:ln>
        </p:spPr>
      </p:sp>
      <p:sp>
        <p:nvSpPr>
          <p:cNvPr id="1021" name="CustomShape 12"/>
          <p:cNvSpPr/>
          <p:nvPr/>
        </p:nvSpPr>
        <p:spPr>
          <a:xfrm>
            <a:off x="-1914480" y="6021360"/>
            <a:ext cx="106200" cy="101160"/>
          </a:xfrm>
          <a:prstGeom prst="ellipse">
            <a:avLst/>
          </a:prstGeom>
          <a:solidFill>
            <a:srgbClr val="d9da82"/>
          </a:solidFill>
          <a:ln w="12600">
            <a:solidFill>
              <a:srgbClr val="ffffff"/>
            </a:solidFill>
            <a:miter/>
          </a:ln>
        </p:spPr>
      </p:sp>
      <p:sp>
        <p:nvSpPr>
          <p:cNvPr id="1022" name="CustomShape 13"/>
          <p:cNvSpPr/>
          <p:nvPr/>
        </p:nvSpPr>
        <p:spPr>
          <a:xfrm>
            <a:off x="-1773000" y="5964840"/>
            <a:ext cx="106200" cy="101160"/>
          </a:xfrm>
          <a:prstGeom prst="ellipse">
            <a:avLst/>
          </a:prstGeom>
          <a:solidFill>
            <a:srgbClr val="d9da82"/>
          </a:solidFill>
          <a:ln w="12600">
            <a:solidFill>
              <a:srgbClr val="ffffff"/>
            </a:solidFill>
            <a:miter/>
          </a:ln>
        </p:spPr>
      </p:sp>
      <p:sp>
        <p:nvSpPr>
          <p:cNvPr id="1023" name="CustomShape 14"/>
          <p:cNvSpPr/>
          <p:nvPr/>
        </p:nvSpPr>
        <p:spPr>
          <a:xfrm>
            <a:off x="-1917000" y="6515640"/>
            <a:ext cx="106200" cy="101160"/>
          </a:xfrm>
          <a:prstGeom prst="ellipse">
            <a:avLst/>
          </a:prstGeom>
          <a:solidFill>
            <a:srgbClr val="ea9293"/>
          </a:solidFill>
          <a:ln w="12600">
            <a:solidFill>
              <a:srgbClr val="ffffff"/>
            </a:solidFill>
            <a:miter/>
          </a:ln>
        </p:spPr>
      </p:sp>
      <p:sp>
        <p:nvSpPr>
          <p:cNvPr id="1024" name="CustomShape 15"/>
          <p:cNvSpPr/>
          <p:nvPr/>
        </p:nvSpPr>
        <p:spPr>
          <a:xfrm>
            <a:off x="-1786680" y="6456240"/>
            <a:ext cx="106200" cy="101160"/>
          </a:xfrm>
          <a:prstGeom prst="ellipse">
            <a:avLst/>
          </a:prstGeom>
          <a:solidFill>
            <a:srgbClr val="ea9293"/>
          </a:solidFill>
          <a:ln w="12600">
            <a:solidFill>
              <a:srgbClr val="ffffff"/>
            </a:solidFill>
            <a:miter/>
          </a:ln>
        </p:spPr>
      </p:sp>
      <p:sp>
        <p:nvSpPr>
          <p:cNvPr id="1025" name="CustomShape 16"/>
          <p:cNvSpPr/>
          <p:nvPr/>
        </p:nvSpPr>
        <p:spPr>
          <a:xfrm>
            <a:off x="-3887280" y="4855320"/>
            <a:ext cx="224568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88586"/>
                </a:solidFill>
                <a:latin typeface="Garamond"/>
              </a:rPr>
              <a:t>9.656GWh</a:t>
            </a:r>
            <a:r>
              <a:rPr b="1" lang="en-US" sz="1400">
                <a:solidFill>
                  <a:srgbClr val="1c5f9e"/>
                </a:solidFill>
                <a:latin typeface="Garamond"/>
              </a:rPr>
              <a:t> </a:t>
            </a:r>
            <a:r>
              <a:rPr b="1" lang="en-US" sz="1400">
                <a:solidFill>
                  <a:srgbClr val="d9da82"/>
                </a:solidFill>
                <a:latin typeface="Garamond"/>
              </a:rPr>
              <a:t>1.397.073</a:t>
            </a:r>
            <a:endParaRPr/>
          </a:p>
        </p:txBody>
      </p:sp>
      <p:sp>
        <p:nvSpPr>
          <p:cNvPr id="1026" name="CustomShape 17"/>
          <p:cNvSpPr/>
          <p:nvPr/>
        </p:nvSpPr>
        <p:spPr>
          <a:xfrm>
            <a:off x="-3887280" y="5181120"/>
            <a:ext cx="224568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10.355GWh</a:t>
            </a:r>
            <a:r>
              <a:rPr b="1" lang="en-US" sz="1400">
                <a:solidFill>
                  <a:srgbClr val="1c5f9e"/>
                </a:solidFill>
                <a:latin typeface="Garamond"/>
              </a:rPr>
              <a:t> </a:t>
            </a:r>
            <a:r>
              <a:rPr b="1" lang="en-US" sz="1400">
                <a:solidFill>
                  <a:srgbClr val="d9da82"/>
                </a:solidFill>
                <a:latin typeface="Garamond"/>
              </a:rPr>
              <a:t>1.445.868</a:t>
            </a:r>
            <a:endParaRPr/>
          </a:p>
        </p:txBody>
      </p:sp>
      <p:sp>
        <p:nvSpPr>
          <p:cNvPr id="1027" name="CustomShape 18"/>
          <p:cNvSpPr/>
          <p:nvPr/>
        </p:nvSpPr>
        <p:spPr>
          <a:xfrm>
            <a:off x="-3887280" y="5514120"/>
            <a:ext cx="224568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2.019=&gt;</a:t>
            </a:r>
            <a:r>
              <a:rPr b="1" lang="en-US" sz="1400">
                <a:solidFill>
                  <a:srgbClr val="c8c949"/>
                </a:solidFill>
                <a:latin typeface="Garamond"/>
              </a:rPr>
              <a:t> </a:t>
            </a:r>
            <a:r>
              <a:rPr b="1" lang="en-US" sz="1400">
                <a:solidFill>
                  <a:srgbClr val="e88586"/>
                </a:solidFill>
                <a:latin typeface="Garamond"/>
              </a:rPr>
              <a:t>14.579GWh</a:t>
            </a:r>
            <a:r>
              <a:rPr b="1" lang="en-US" sz="1400">
                <a:solidFill>
                  <a:srgbClr val="1c5f9e"/>
                </a:solidFill>
                <a:latin typeface="Garamond"/>
              </a:rPr>
              <a:t> </a:t>
            </a:r>
            <a:r>
              <a:rPr b="1" lang="en-US" sz="1400">
                <a:solidFill>
                  <a:srgbClr val="d9da82"/>
                </a:solidFill>
                <a:latin typeface="Garamond"/>
              </a:rPr>
              <a:t>1.669.120</a:t>
            </a:r>
            <a:endParaRPr/>
          </a:p>
        </p:txBody>
      </p:sp>
      <p:sp>
        <p:nvSpPr>
          <p:cNvPr id="1028" name="CustomShape 19"/>
          <p:cNvSpPr/>
          <p:nvPr/>
        </p:nvSpPr>
        <p:spPr>
          <a:xfrm>
            <a:off x="-1210320" y="5744880"/>
            <a:ext cx="106200" cy="101160"/>
          </a:xfrm>
          <a:prstGeom prst="ellipse">
            <a:avLst/>
          </a:prstGeom>
          <a:solidFill>
            <a:srgbClr val="d9da82"/>
          </a:solidFill>
          <a:ln w="12600">
            <a:solidFill>
              <a:srgbClr val="ffffff"/>
            </a:solidFill>
            <a:miter/>
          </a:ln>
        </p:spPr>
      </p:sp>
      <p:sp>
        <p:nvSpPr>
          <p:cNvPr id="1029" name="CustomShape 20"/>
          <p:cNvSpPr/>
          <p:nvPr/>
        </p:nvSpPr>
        <p:spPr>
          <a:xfrm>
            <a:off x="-1210320" y="6062760"/>
            <a:ext cx="106200" cy="101160"/>
          </a:xfrm>
          <a:prstGeom prst="ellipse">
            <a:avLst/>
          </a:prstGeom>
          <a:solidFill>
            <a:srgbClr val="ea9293"/>
          </a:solidFill>
          <a:ln w="12600">
            <a:solidFill>
              <a:srgbClr val="ffffff"/>
            </a:solidFill>
            <a:miter/>
          </a:ln>
        </p:spPr>
      </p:sp>
    </p:spTree>
  </p:cSld>
  <p:transition spd="slow">
    <p:fade/>
  </p:transition>
</p:sld>
</file>

<file path=ppt/slides/slide59.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1030" name="Picture 16" descr=""/>
          <p:cNvPicPr/>
          <p:nvPr/>
        </p:nvPicPr>
        <p:blipFill>
          <a:blip r:embed="rId1"/>
          <a:stretch>
            <a:fillRect/>
          </a:stretch>
        </p:blipFill>
        <p:spPr>
          <a:xfrm>
            <a:off x="-13992840" y="-180720"/>
            <a:ext cx="10105200" cy="7792560"/>
          </a:xfrm>
          <a:prstGeom prst="rect">
            <a:avLst/>
          </a:prstGeom>
          <a:ln>
            <a:noFill/>
          </a:ln>
        </p:spPr>
      </p:pic>
      <p:pic>
        <p:nvPicPr>
          <p:cNvPr id="1031" name="Picture 1" descr=""/>
          <p:cNvPicPr/>
          <p:nvPr/>
        </p:nvPicPr>
        <p:blipFill>
          <a:blip r:embed="rId2"/>
          <a:stretch>
            <a:fillRect/>
          </a:stretch>
        </p:blipFill>
        <p:spPr>
          <a:xfrm>
            <a:off x="2880" y="9360"/>
            <a:ext cx="10081440" cy="7772040"/>
          </a:xfrm>
          <a:prstGeom prst="rect">
            <a:avLst/>
          </a:prstGeom>
          <a:ln>
            <a:noFill/>
          </a:ln>
        </p:spPr>
      </p:pic>
      <p:pic>
        <p:nvPicPr>
          <p:cNvPr id="1032" name="Picture 12" descr=""/>
          <p:cNvPicPr/>
          <p:nvPr/>
        </p:nvPicPr>
        <p:blipFill>
          <a:blip r:embed="rId3"/>
          <a:stretch>
            <a:fillRect/>
          </a:stretch>
        </p:blipFill>
        <p:spPr>
          <a:xfrm>
            <a:off x="13196520" y="-3654720"/>
            <a:ext cx="10058040" cy="7309440"/>
          </a:xfrm>
          <a:prstGeom prst="rect">
            <a:avLst/>
          </a:prstGeom>
          <a:ln>
            <a:noFill/>
          </a:ln>
        </p:spPr>
      </p:pic>
      <p:pic>
        <p:nvPicPr>
          <p:cNvPr id="1033" name="Picture 13" descr=""/>
          <p:cNvPicPr/>
          <p:nvPr/>
        </p:nvPicPr>
        <p:blipFill>
          <a:blip r:embed="rId4"/>
          <a:stretch>
            <a:fillRect/>
          </a:stretch>
        </p:blipFill>
        <p:spPr>
          <a:xfrm>
            <a:off x="19557720" y="5090400"/>
            <a:ext cx="10019160" cy="7380000"/>
          </a:xfrm>
          <a:prstGeom prst="rect">
            <a:avLst/>
          </a:prstGeom>
          <a:ln>
            <a:noFill/>
          </a:ln>
        </p:spPr>
      </p:pic>
      <p:pic>
        <p:nvPicPr>
          <p:cNvPr id="1034" name="Picture 14" descr=""/>
          <p:cNvPicPr/>
          <p:nvPr/>
        </p:nvPicPr>
        <p:blipFill>
          <a:blip r:embed="rId5"/>
          <a:stretch>
            <a:fillRect/>
          </a:stretch>
        </p:blipFill>
        <p:spPr>
          <a:xfrm>
            <a:off x="13196520" y="-5393880"/>
            <a:ext cx="10092600" cy="6324120"/>
          </a:xfrm>
          <a:prstGeom prst="rect">
            <a:avLst/>
          </a:prstGeom>
          <a:ln>
            <a:noFill/>
          </a:ln>
        </p:spPr>
      </p:pic>
      <p:pic>
        <p:nvPicPr>
          <p:cNvPr id="1035" name="Picture 15" descr=""/>
          <p:cNvPicPr/>
          <p:nvPr/>
        </p:nvPicPr>
        <p:blipFill>
          <a:blip r:embed="rId6"/>
          <a:stretch>
            <a:fillRect/>
          </a:stretch>
        </p:blipFill>
        <p:spPr>
          <a:xfrm>
            <a:off x="11080080" y="3085200"/>
            <a:ext cx="9979200" cy="7346520"/>
          </a:xfrm>
          <a:prstGeom prst="rect">
            <a:avLst/>
          </a:prstGeom>
          <a:ln>
            <a:noFill/>
          </a:ln>
        </p:spPr>
      </p:pic>
      <p:sp>
        <p:nvSpPr>
          <p:cNvPr id="1036" name="CustomShape 1"/>
          <p:cNvSpPr/>
          <p:nvPr/>
        </p:nvSpPr>
        <p:spPr>
          <a:xfrm>
            <a:off x="-14565240" y="5099400"/>
            <a:ext cx="106200" cy="101160"/>
          </a:xfrm>
          <a:prstGeom prst="ellipse">
            <a:avLst/>
          </a:prstGeom>
          <a:solidFill>
            <a:srgbClr val="ae694a"/>
          </a:solidFill>
          <a:ln w="12600">
            <a:solidFill>
              <a:srgbClr val="ffffff"/>
            </a:solidFill>
            <a:miter/>
          </a:ln>
        </p:spPr>
      </p:sp>
      <p:sp>
        <p:nvSpPr>
          <p:cNvPr id="1037" name="CustomShape 2"/>
          <p:cNvSpPr/>
          <p:nvPr/>
        </p:nvSpPr>
        <p:spPr>
          <a:xfrm>
            <a:off x="-14555160" y="4997880"/>
            <a:ext cx="106200" cy="101160"/>
          </a:xfrm>
          <a:prstGeom prst="ellipse">
            <a:avLst/>
          </a:prstGeom>
          <a:solidFill>
            <a:srgbClr val="7fc67f"/>
          </a:solidFill>
          <a:ln w="12600">
            <a:solidFill>
              <a:srgbClr val="ffffff"/>
            </a:solidFill>
            <a:miter/>
          </a:ln>
        </p:spPr>
      </p:sp>
      <p:sp>
        <p:nvSpPr>
          <p:cNvPr id="1038" name="CustomShape 3"/>
          <p:cNvSpPr/>
          <p:nvPr/>
        </p:nvSpPr>
        <p:spPr>
          <a:xfrm>
            <a:off x="-2233440" y="4094640"/>
            <a:ext cx="175680" cy="172440"/>
          </a:xfrm>
          <a:prstGeom prst="ellipse">
            <a:avLst/>
          </a:prstGeom>
          <a:solidFill>
            <a:srgbClr val="427aae"/>
          </a:solidFill>
          <a:ln w="41400">
            <a:solidFill>
              <a:srgbClr val="ffffff"/>
            </a:solidFill>
            <a:miter/>
          </a:ln>
        </p:spPr>
      </p:sp>
      <p:sp>
        <p:nvSpPr>
          <p:cNvPr id="1039" name="CustomShape 4"/>
          <p:cNvSpPr/>
          <p:nvPr/>
        </p:nvSpPr>
        <p:spPr>
          <a:xfrm>
            <a:off x="-2206440" y="3629520"/>
            <a:ext cx="175680" cy="172440"/>
          </a:xfrm>
          <a:prstGeom prst="ellipse">
            <a:avLst/>
          </a:prstGeom>
          <a:solidFill>
            <a:srgbClr val="cacc4f"/>
          </a:solidFill>
          <a:ln w="41400">
            <a:solidFill>
              <a:srgbClr val="ffffff"/>
            </a:solidFill>
            <a:miter/>
          </a:ln>
        </p:spPr>
      </p:sp>
      <p:sp>
        <p:nvSpPr>
          <p:cNvPr id="1040" name="CustomShape 5"/>
          <p:cNvSpPr/>
          <p:nvPr/>
        </p:nvSpPr>
        <p:spPr>
          <a:xfrm>
            <a:off x="-1860840" y="4026240"/>
            <a:ext cx="175680" cy="172440"/>
          </a:xfrm>
          <a:prstGeom prst="ellipse">
            <a:avLst/>
          </a:prstGeom>
          <a:solidFill>
            <a:srgbClr val="427aae"/>
          </a:solidFill>
          <a:ln w="41400">
            <a:solidFill>
              <a:srgbClr val="ffffff"/>
            </a:solidFill>
            <a:miter/>
          </a:ln>
        </p:spPr>
      </p:sp>
      <p:sp>
        <p:nvSpPr>
          <p:cNvPr id="1041" name="CustomShape 6"/>
          <p:cNvSpPr/>
          <p:nvPr/>
        </p:nvSpPr>
        <p:spPr>
          <a:xfrm>
            <a:off x="-1492920" y="4068360"/>
            <a:ext cx="175680" cy="172440"/>
          </a:xfrm>
          <a:prstGeom prst="ellipse">
            <a:avLst/>
          </a:prstGeom>
          <a:solidFill>
            <a:srgbClr val="427aae"/>
          </a:solidFill>
          <a:ln w="41400">
            <a:solidFill>
              <a:srgbClr val="ffffff"/>
            </a:solidFill>
            <a:miter/>
          </a:ln>
        </p:spPr>
      </p:sp>
      <p:sp>
        <p:nvSpPr>
          <p:cNvPr id="1042" name="CustomShape 7"/>
          <p:cNvSpPr/>
          <p:nvPr/>
        </p:nvSpPr>
        <p:spPr>
          <a:xfrm>
            <a:off x="-1860840" y="3102840"/>
            <a:ext cx="175680" cy="172440"/>
          </a:xfrm>
          <a:prstGeom prst="ellipse">
            <a:avLst/>
          </a:prstGeom>
          <a:solidFill>
            <a:srgbClr val="cacc4f"/>
          </a:solidFill>
          <a:ln w="41400">
            <a:solidFill>
              <a:srgbClr val="ffffff"/>
            </a:solidFill>
            <a:miter/>
          </a:ln>
        </p:spPr>
      </p:sp>
      <p:sp>
        <p:nvSpPr>
          <p:cNvPr id="1043" name="CustomShape 8"/>
          <p:cNvSpPr/>
          <p:nvPr/>
        </p:nvSpPr>
        <p:spPr>
          <a:xfrm>
            <a:off x="-1492920" y="3895560"/>
            <a:ext cx="175680" cy="172440"/>
          </a:xfrm>
          <a:prstGeom prst="ellipse">
            <a:avLst/>
          </a:prstGeom>
          <a:solidFill>
            <a:srgbClr val="cacc4f"/>
          </a:solidFill>
          <a:ln w="41400">
            <a:solidFill>
              <a:srgbClr val="ffffff"/>
            </a:solidFill>
            <a:miter/>
          </a:ln>
        </p:spPr>
      </p:sp>
      <p:sp>
        <p:nvSpPr>
          <p:cNvPr id="1044" name="CustomShape 9"/>
          <p:cNvSpPr/>
          <p:nvPr/>
        </p:nvSpPr>
        <p:spPr>
          <a:xfrm>
            <a:off x="-3887280" y="4547520"/>
            <a:ext cx="224568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e88586"/>
                </a:solidFill>
                <a:latin typeface="Garamond"/>
              </a:rPr>
              <a:t>8.165GWh</a:t>
            </a:r>
            <a:r>
              <a:rPr b="1" lang="en-US" sz="1400">
                <a:solidFill>
                  <a:srgbClr val="1c5f9e"/>
                </a:solidFill>
                <a:latin typeface="Garamond"/>
              </a:rPr>
              <a:t> </a:t>
            </a:r>
            <a:r>
              <a:rPr b="1" lang="en-US" sz="1400">
                <a:solidFill>
                  <a:srgbClr val="d9da82"/>
                </a:solidFill>
                <a:latin typeface="Garamond"/>
              </a:rPr>
              <a:t>1.300.613</a:t>
            </a:r>
            <a:endParaRPr/>
          </a:p>
        </p:txBody>
      </p:sp>
      <p:sp>
        <p:nvSpPr>
          <p:cNvPr id="1045" name="CustomShape 10"/>
          <p:cNvSpPr/>
          <p:nvPr/>
        </p:nvSpPr>
        <p:spPr>
          <a:xfrm>
            <a:off x="-2223360" y="6122880"/>
            <a:ext cx="106200" cy="101160"/>
          </a:xfrm>
          <a:prstGeom prst="ellipse">
            <a:avLst/>
          </a:prstGeom>
          <a:solidFill>
            <a:srgbClr val="d9da82"/>
          </a:solidFill>
          <a:ln w="12600">
            <a:solidFill>
              <a:srgbClr val="ffffff"/>
            </a:solidFill>
            <a:miter/>
          </a:ln>
        </p:spPr>
      </p:sp>
      <p:sp>
        <p:nvSpPr>
          <p:cNvPr id="1046" name="CustomShape 11"/>
          <p:cNvSpPr/>
          <p:nvPr/>
        </p:nvSpPr>
        <p:spPr>
          <a:xfrm>
            <a:off x="-2223000" y="6661800"/>
            <a:ext cx="106200" cy="101160"/>
          </a:xfrm>
          <a:prstGeom prst="ellipse">
            <a:avLst/>
          </a:prstGeom>
          <a:solidFill>
            <a:srgbClr val="ea9293"/>
          </a:solidFill>
          <a:ln w="12600">
            <a:solidFill>
              <a:srgbClr val="ffffff"/>
            </a:solidFill>
            <a:miter/>
          </a:ln>
        </p:spPr>
      </p:sp>
      <p:sp>
        <p:nvSpPr>
          <p:cNvPr id="1047" name="CustomShape 12"/>
          <p:cNvSpPr/>
          <p:nvPr/>
        </p:nvSpPr>
        <p:spPr>
          <a:xfrm>
            <a:off x="-1914480" y="6021360"/>
            <a:ext cx="106200" cy="101160"/>
          </a:xfrm>
          <a:prstGeom prst="ellipse">
            <a:avLst/>
          </a:prstGeom>
          <a:solidFill>
            <a:srgbClr val="d9da82"/>
          </a:solidFill>
          <a:ln w="12600">
            <a:solidFill>
              <a:srgbClr val="ffffff"/>
            </a:solidFill>
            <a:miter/>
          </a:ln>
        </p:spPr>
      </p:sp>
      <p:sp>
        <p:nvSpPr>
          <p:cNvPr id="1048" name="CustomShape 13"/>
          <p:cNvSpPr/>
          <p:nvPr/>
        </p:nvSpPr>
        <p:spPr>
          <a:xfrm>
            <a:off x="-1773000" y="5964840"/>
            <a:ext cx="106200" cy="101160"/>
          </a:xfrm>
          <a:prstGeom prst="ellipse">
            <a:avLst/>
          </a:prstGeom>
          <a:solidFill>
            <a:srgbClr val="d9da82"/>
          </a:solidFill>
          <a:ln w="12600">
            <a:solidFill>
              <a:srgbClr val="ffffff"/>
            </a:solidFill>
            <a:miter/>
          </a:ln>
        </p:spPr>
      </p:sp>
      <p:sp>
        <p:nvSpPr>
          <p:cNvPr id="1049" name="CustomShape 14"/>
          <p:cNvSpPr/>
          <p:nvPr/>
        </p:nvSpPr>
        <p:spPr>
          <a:xfrm>
            <a:off x="-1917000" y="6515640"/>
            <a:ext cx="106200" cy="101160"/>
          </a:xfrm>
          <a:prstGeom prst="ellipse">
            <a:avLst/>
          </a:prstGeom>
          <a:solidFill>
            <a:srgbClr val="ea9293"/>
          </a:solidFill>
          <a:ln w="12600">
            <a:solidFill>
              <a:srgbClr val="ffffff"/>
            </a:solidFill>
            <a:miter/>
          </a:ln>
        </p:spPr>
      </p:sp>
      <p:sp>
        <p:nvSpPr>
          <p:cNvPr id="1050" name="CustomShape 15"/>
          <p:cNvSpPr/>
          <p:nvPr/>
        </p:nvSpPr>
        <p:spPr>
          <a:xfrm>
            <a:off x="-1786680" y="6456240"/>
            <a:ext cx="106200" cy="101160"/>
          </a:xfrm>
          <a:prstGeom prst="ellipse">
            <a:avLst/>
          </a:prstGeom>
          <a:solidFill>
            <a:srgbClr val="ea9293"/>
          </a:solidFill>
          <a:ln w="12600">
            <a:solidFill>
              <a:srgbClr val="ffffff"/>
            </a:solidFill>
            <a:miter/>
          </a:ln>
        </p:spPr>
      </p:sp>
      <p:sp>
        <p:nvSpPr>
          <p:cNvPr id="1051" name="CustomShape 16"/>
          <p:cNvSpPr/>
          <p:nvPr/>
        </p:nvSpPr>
        <p:spPr>
          <a:xfrm>
            <a:off x="-3887280" y="4855320"/>
            <a:ext cx="224568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88586"/>
                </a:solidFill>
                <a:latin typeface="Garamond"/>
              </a:rPr>
              <a:t>9.656GWh</a:t>
            </a:r>
            <a:r>
              <a:rPr b="1" lang="en-US" sz="1400">
                <a:solidFill>
                  <a:srgbClr val="1c5f9e"/>
                </a:solidFill>
                <a:latin typeface="Garamond"/>
              </a:rPr>
              <a:t> </a:t>
            </a:r>
            <a:r>
              <a:rPr b="1" lang="en-US" sz="1400">
                <a:solidFill>
                  <a:srgbClr val="d9da82"/>
                </a:solidFill>
                <a:latin typeface="Garamond"/>
              </a:rPr>
              <a:t>1.397.073</a:t>
            </a:r>
            <a:endParaRPr/>
          </a:p>
        </p:txBody>
      </p:sp>
      <p:sp>
        <p:nvSpPr>
          <p:cNvPr id="1052" name="CustomShape 17"/>
          <p:cNvSpPr/>
          <p:nvPr/>
        </p:nvSpPr>
        <p:spPr>
          <a:xfrm>
            <a:off x="-3887280" y="5181120"/>
            <a:ext cx="224568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10.355GWh</a:t>
            </a:r>
            <a:r>
              <a:rPr b="1" lang="en-US" sz="1400">
                <a:solidFill>
                  <a:srgbClr val="1c5f9e"/>
                </a:solidFill>
                <a:latin typeface="Garamond"/>
              </a:rPr>
              <a:t> </a:t>
            </a:r>
            <a:r>
              <a:rPr b="1" lang="en-US" sz="1400">
                <a:solidFill>
                  <a:srgbClr val="d9da82"/>
                </a:solidFill>
                <a:latin typeface="Garamond"/>
              </a:rPr>
              <a:t>1.445.868</a:t>
            </a:r>
            <a:endParaRPr/>
          </a:p>
        </p:txBody>
      </p:sp>
      <p:sp>
        <p:nvSpPr>
          <p:cNvPr id="1053" name="CustomShape 18"/>
          <p:cNvSpPr/>
          <p:nvPr/>
        </p:nvSpPr>
        <p:spPr>
          <a:xfrm>
            <a:off x="-3887280" y="5514120"/>
            <a:ext cx="224568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2.019=&gt;</a:t>
            </a:r>
            <a:r>
              <a:rPr b="1" lang="en-US" sz="1400">
                <a:solidFill>
                  <a:srgbClr val="c8c949"/>
                </a:solidFill>
                <a:latin typeface="Garamond"/>
              </a:rPr>
              <a:t> </a:t>
            </a:r>
            <a:r>
              <a:rPr b="1" lang="en-US" sz="1400">
                <a:solidFill>
                  <a:srgbClr val="e88586"/>
                </a:solidFill>
                <a:latin typeface="Garamond"/>
              </a:rPr>
              <a:t>14.579GWh</a:t>
            </a:r>
            <a:r>
              <a:rPr b="1" lang="en-US" sz="1400">
                <a:solidFill>
                  <a:srgbClr val="1c5f9e"/>
                </a:solidFill>
                <a:latin typeface="Garamond"/>
              </a:rPr>
              <a:t> </a:t>
            </a:r>
            <a:r>
              <a:rPr b="1" lang="en-US" sz="1400">
                <a:solidFill>
                  <a:srgbClr val="d9da82"/>
                </a:solidFill>
                <a:latin typeface="Garamond"/>
              </a:rPr>
              <a:t>1.669.120</a:t>
            </a:r>
            <a:endParaRPr/>
          </a:p>
        </p:txBody>
      </p:sp>
      <p:sp>
        <p:nvSpPr>
          <p:cNvPr id="1054" name="CustomShape 19"/>
          <p:cNvSpPr/>
          <p:nvPr/>
        </p:nvSpPr>
        <p:spPr>
          <a:xfrm>
            <a:off x="-1210320" y="5744880"/>
            <a:ext cx="106200" cy="101160"/>
          </a:xfrm>
          <a:prstGeom prst="ellipse">
            <a:avLst/>
          </a:prstGeom>
          <a:solidFill>
            <a:srgbClr val="d9da82"/>
          </a:solidFill>
          <a:ln w="12600">
            <a:solidFill>
              <a:srgbClr val="ffffff"/>
            </a:solidFill>
            <a:miter/>
          </a:ln>
        </p:spPr>
      </p:sp>
      <p:sp>
        <p:nvSpPr>
          <p:cNvPr id="1055" name="CustomShape 20"/>
          <p:cNvSpPr/>
          <p:nvPr/>
        </p:nvSpPr>
        <p:spPr>
          <a:xfrm>
            <a:off x="-1210320" y="6062760"/>
            <a:ext cx="106200" cy="101160"/>
          </a:xfrm>
          <a:prstGeom prst="ellipse">
            <a:avLst/>
          </a:prstGeom>
          <a:solidFill>
            <a:srgbClr val="ea9293"/>
          </a:solidFill>
          <a:ln w="12600">
            <a:solidFill>
              <a:srgbClr val="ffffff"/>
            </a:solidFill>
            <a:miter/>
          </a:ln>
        </p:spPr>
      </p:sp>
    </p:spTree>
  </p:cSld>
  <p:transition spd="slow">
    <p:fade/>
  </p:transition>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5" name="CustomShape 1"/>
          <p:cNvSpPr/>
          <p:nvPr/>
        </p:nvSpPr>
        <p:spPr>
          <a:xfrm>
            <a:off x="7906680" y="2470320"/>
            <a:ext cx="1971000" cy="821160"/>
          </a:xfrm>
          <a:prstGeom prst="rect">
            <a:avLst/>
          </a:prstGeom>
          <a:noFill/>
          <a:ln>
            <a:noFill/>
          </a:ln>
        </p:spPr>
        <p:txBody>
          <a:bodyPr lIns="90000" rIns="90000" tIns="45000" bIns="45000"/>
          <a:p>
            <a:pPr algn="r">
              <a:lnSpc>
                <a:spcPct val="100000"/>
              </a:lnSpc>
            </a:pPr>
            <a:r>
              <a:rPr lang="en-US" sz="2400">
                <a:solidFill>
                  <a:srgbClr val="2f3035"/>
                </a:solidFill>
                <a:latin typeface="HK Grotesk Medium"/>
              </a:rPr>
              <a:t>Conocimiento</a:t>
            </a:r>
            <a:endParaRPr/>
          </a:p>
        </p:txBody>
      </p:sp>
      <p:sp>
        <p:nvSpPr>
          <p:cNvPr id="346" name="CustomShape 2"/>
          <p:cNvSpPr/>
          <p:nvPr/>
        </p:nvSpPr>
        <p:spPr>
          <a:xfrm>
            <a:off x="4147560" y="3042720"/>
            <a:ext cx="1714680" cy="821160"/>
          </a:xfrm>
          <a:prstGeom prst="rect">
            <a:avLst/>
          </a:prstGeom>
          <a:noFill/>
          <a:ln>
            <a:noFill/>
          </a:ln>
        </p:spPr>
        <p:txBody>
          <a:bodyPr lIns="90000" rIns="90000" tIns="45000" bIns="45000"/>
          <a:p>
            <a:pPr algn="r">
              <a:lnSpc>
                <a:spcPct val="100000"/>
              </a:lnSpc>
            </a:pPr>
            <a:r>
              <a:rPr lang="en-US" sz="2400">
                <a:solidFill>
                  <a:srgbClr val="209078"/>
                </a:solidFill>
                <a:latin typeface="HK Grotesk Medium"/>
              </a:rPr>
              <a:t>Información</a:t>
            </a:r>
            <a:endParaRPr/>
          </a:p>
        </p:txBody>
      </p:sp>
      <p:sp>
        <p:nvSpPr>
          <p:cNvPr id="347" name="CustomShape 3"/>
          <p:cNvSpPr/>
          <p:nvPr/>
        </p:nvSpPr>
        <p:spPr>
          <a:xfrm>
            <a:off x="2578680" y="5533920"/>
            <a:ext cx="895320" cy="821160"/>
          </a:xfrm>
          <a:prstGeom prst="rect">
            <a:avLst/>
          </a:prstGeom>
          <a:noFill/>
          <a:ln>
            <a:noFill/>
          </a:ln>
        </p:spPr>
        <p:txBody>
          <a:bodyPr lIns="90000" rIns="90000" tIns="45000" bIns="45000"/>
          <a:p>
            <a:pPr>
              <a:lnSpc>
                <a:spcPct val="100000"/>
              </a:lnSpc>
            </a:pPr>
            <a:r>
              <a:rPr lang="en-US" sz="2400">
                <a:solidFill>
                  <a:srgbClr val="2491bd"/>
                </a:solidFill>
                <a:latin typeface="HK Grotesk Medium"/>
              </a:rPr>
              <a:t>Datos</a:t>
            </a:r>
            <a:endParaRPr/>
          </a:p>
        </p:txBody>
      </p:sp>
      <p:sp>
        <p:nvSpPr>
          <p:cNvPr id="348" name="CustomShape 4"/>
          <p:cNvSpPr/>
          <p:nvPr/>
        </p:nvSpPr>
        <p:spPr>
          <a:xfrm>
            <a:off x="2393640" y="1333440"/>
            <a:ext cx="5916960" cy="1430280"/>
          </a:xfrm>
          <a:prstGeom prst="rect">
            <a:avLst/>
          </a:prstGeom>
          <a:noFill/>
          <a:ln>
            <a:noFill/>
          </a:ln>
        </p:spPr>
        <p:txBody>
          <a:bodyPr lIns="90000" rIns="90000" tIns="45000" bIns="45000"/>
          <a:p>
            <a:pPr algn="ctr">
              <a:lnSpc>
                <a:spcPct val="100000"/>
              </a:lnSpc>
            </a:pPr>
            <a:r>
              <a:rPr lang="en-US" sz="4400">
                <a:solidFill>
                  <a:srgbClr val="318cca"/>
                </a:solidFill>
                <a:latin typeface="Open Sans"/>
                <a:ea typeface="Arvo"/>
              </a:rPr>
              <a:t>Jerarquía de los Datos</a:t>
            </a:r>
            <a:endParaRPr/>
          </a:p>
        </p:txBody>
      </p:sp>
      <p:sp>
        <p:nvSpPr>
          <p:cNvPr id="349" name="CustomShape 5"/>
          <p:cNvSpPr/>
          <p:nvPr/>
        </p:nvSpPr>
        <p:spPr>
          <a:xfrm>
            <a:off x="5807520" y="3398760"/>
            <a:ext cx="1077480" cy="1126440"/>
          </a:xfrm>
          <a:prstGeom prst="rect">
            <a:avLst/>
          </a:prstGeom>
          <a:solidFill>
            <a:srgbClr val="209078"/>
          </a:solidFill>
          <a:ln w="12600">
            <a:noFill/>
          </a:ln>
        </p:spPr>
      </p:sp>
      <p:sp>
        <p:nvSpPr>
          <p:cNvPr id="350" name="CustomShape 6"/>
          <p:cNvSpPr/>
          <p:nvPr/>
        </p:nvSpPr>
        <p:spPr>
          <a:xfrm>
            <a:off x="4676040" y="3761280"/>
            <a:ext cx="1077480" cy="1126440"/>
          </a:xfrm>
          <a:prstGeom prst="rect">
            <a:avLst/>
          </a:prstGeom>
          <a:solidFill>
            <a:srgbClr val="2491bd"/>
          </a:solidFill>
          <a:ln w="12600">
            <a:noFill/>
          </a:ln>
        </p:spPr>
      </p:sp>
      <p:sp>
        <p:nvSpPr>
          <p:cNvPr id="351" name="CustomShape 7"/>
          <p:cNvSpPr/>
          <p:nvPr/>
        </p:nvSpPr>
        <p:spPr>
          <a:xfrm>
            <a:off x="5163120" y="3398760"/>
            <a:ext cx="1228320" cy="1486080"/>
          </a:xfrm>
          <a:prstGeom prst="rect">
            <a:avLst/>
          </a:prstGeom>
          <a:solidFill>
            <a:srgbClr val="209078"/>
          </a:solidFill>
          <a:ln w="12600">
            <a:noFill/>
          </a:ln>
        </p:spPr>
      </p:sp>
      <p:sp>
        <p:nvSpPr>
          <p:cNvPr id="352" name="CustomShape 8"/>
          <p:cNvSpPr/>
          <p:nvPr/>
        </p:nvSpPr>
        <p:spPr>
          <a:xfrm>
            <a:off x="3363480" y="3761280"/>
            <a:ext cx="1900440" cy="2158200"/>
          </a:xfrm>
          <a:prstGeom prst="rect">
            <a:avLst/>
          </a:prstGeom>
          <a:solidFill>
            <a:srgbClr val="2491bd"/>
          </a:solidFill>
          <a:ln w="12600">
            <a:noFill/>
          </a:ln>
        </p:spPr>
      </p:sp>
      <p:sp>
        <p:nvSpPr>
          <p:cNvPr id="353" name="Line 9"/>
          <p:cNvSpPr/>
          <p:nvPr/>
        </p:nvSpPr>
        <p:spPr>
          <a:xfrm flipV="1">
            <a:off x="2689560" y="5898960"/>
            <a:ext cx="673920" cy="3240"/>
          </a:xfrm>
          <a:prstGeom prst="line">
            <a:avLst/>
          </a:prstGeom>
          <a:ln>
            <a:solidFill>
              <a:srgbClr val="dcdee0"/>
            </a:solidFill>
          </a:ln>
        </p:spPr>
      </p:sp>
      <p:sp>
        <p:nvSpPr>
          <p:cNvPr id="354" name="Line 10"/>
          <p:cNvSpPr/>
          <p:nvPr/>
        </p:nvSpPr>
        <p:spPr>
          <a:xfrm flipV="1">
            <a:off x="8016480" y="2820240"/>
            <a:ext cx="1775520" cy="720"/>
          </a:xfrm>
          <a:prstGeom prst="line">
            <a:avLst/>
          </a:prstGeom>
          <a:ln>
            <a:solidFill>
              <a:srgbClr val="dcdee0"/>
            </a:solidFill>
          </a:ln>
        </p:spPr>
      </p:sp>
      <p:sp>
        <p:nvSpPr>
          <p:cNvPr id="355" name="Line 11"/>
          <p:cNvSpPr/>
          <p:nvPr/>
        </p:nvSpPr>
        <p:spPr>
          <a:xfrm flipV="1">
            <a:off x="4224240" y="3402720"/>
            <a:ext cx="1577880" cy="15120"/>
          </a:xfrm>
          <a:prstGeom prst="line">
            <a:avLst/>
          </a:prstGeom>
          <a:ln>
            <a:solidFill>
              <a:srgbClr val="dcdee0"/>
            </a:solidFill>
          </a:ln>
        </p:spPr>
      </p:sp>
      <p:sp>
        <p:nvSpPr>
          <p:cNvPr id="356" name="CustomShape 12"/>
          <p:cNvSpPr/>
          <p:nvPr/>
        </p:nvSpPr>
        <p:spPr>
          <a:xfrm>
            <a:off x="3609000" y="5545440"/>
            <a:ext cx="346320" cy="346320"/>
          </a:xfrm>
          <a:prstGeom prst="ellipse">
            <a:avLst/>
          </a:prstGeom>
          <a:solidFill>
            <a:srgbClr val="ffffff"/>
          </a:solidFill>
          <a:ln w="12600">
            <a:noFill/>
          </a:ln>
        </p:spPr>
      </p:sp>
      <p:sp>
        <p:nvSpPr>
          <p:cNvPr id="357" name="CustomShape 13"/>
          <p:cNvSpPr/>
          <p:nvPr/>
        </p:nvSpPr>
        <p:spPr>
          <a:xfrm>
            <a:off x="5917320" y="3499920"/>
            <a:ext cx="346320" cy="346320"/>
          </a:xfrm>
          <a:prstGeom prst="ellipse">
            <a:avLst/>
          </a:prstGeom>
          <a:solidFill>
            <a:srgbClr val="ffffff"/>
          </a:solidFill>
          <a:ln w="12600">
            <a:noFill/>
          </a:ln>
        </p:spPr>
      </p:sp>
      <p:sp>
        <p:nvSpPr>
          <p:cNvPr id="358" name="CustomShape 14"/>
          <p:cNvSpPr/>
          <p:nvPr/>
        </p:nvSpPr>
        <p:spPr>
          <a:xfrm>
            <a:off x="6953040" y="3123720"/>
            <a:ext cx="346320" cy="346320"/>
          </a:xfrm>
          <a:prstGeom prst="ellipse">
            <a:avLst/>
          </a:prstGeom>
          <a:solidFill>
            <a:srgbClr val="ffffff"/>
          </a:solidFill>
          <a:ln w="12600">
            <a:noFill/>
          </a:ln>
        </p:spPr>
      </p:sp>
      <p:sp>
        <p:nvSpPr>
          <p:cNvPr id="359" name="CustomShape 15"/>
          <p:cNvSpPr/>
          <p:nvPr/>
        </p:nvSpPr>
        <p:spPr>
          <a:xfrm>
            <a:off x="4197960" y="3389040"/>
            <a:ext cx="42480" cy="42480"/>
          </a:xfrm>
          <a:prstGeom prst="ellipse">
            <a:avLst/>
          </a:prstGeom>
          <a:solidFill>
            <a:srgbClr val="282828"/>
          </a:solidFill>
          <a:ln w="12600">
            <a:noFill/>
          </a:ln>
        </p:spPr>
      </p:sp>
      <p:sp>
        <p:nvSpPr>
          <p:cNvPr id="360" name="CustomShape 16"/>
          <p:cNvSpPr/>
          <p:nvPr/>
        </p:nvSpPr>
        <p:spPr>
          <a:xfrm>
            <a:off x="2635920" y="5877720"/>
            <a:ext cx="42480" cy="42480"/>
          </a:xfrm>
          <a:prstGeom prst="ellipse">
            <a:avLst/>
          </a:prstGeom>
          <a:solidFill>
            <a:srgbClr val="282828"/>
          </a:solidFill>
          <a:ln w="12600">
            <a:noFill/>
          </a:ln>
        </p:spPr>
      </p:sp>
      <p:sp>
        <p:nvSpPr>
          <p:cNvPr id="361" name="CustomShape 17"/>
          <p:cNvSpPr/>
          <p:nvPr/>
        </p:nvSpPr>
        <p:spPr>
          <a:xfrm>
            <a:off x="9792000" y="2799000"/>
            <a:ext cx="42480" cy="42480"/>
          </a:xfrm>
          <a:prstGeom prst="ellipse">
            <a:avLst/>
          </a:prstGeom>
          <a:solidFill>
            <a:srgbClr val="282828"/>
          </a:solidFill>
          <a:ln w="12600">
            <a:noFill/>
          </a:ln>
        </p:spPr>
      </p:sp>
      <p:sp>
        <p:nvSpPr>
          <p:cNvPr id="362" name="CustomShape 18"/>
          <p:cNvSpPr/>
          <p:nvPr/>
        </p:nvSpPr>
        <p:spPr>
          <a:xfrm>
            <a:off x="3677400" y="5613480"/>
            <a:ext cx="240120" cy="228960"/>
          </a:xfrm>
          <a:prstGeom prst="rect">
            <a:avLst/>
          </a:prstGeom>
          <a:noFill/>
          <a:ln w="12600">
            <a:noFill/>
          </a:ln>
        </p:spPr>
        <p:txBody>
          <a:bodyPr lIns="20880" rIns="20880" tIns="20880" bIns="20880" anchor="ctr"/>
          <a:p>
            <a:pPr algn="ctr">
              <a:lnSpc>
                <a:spcPct val="100000"/>
              </a:lnSpc>
            </a:pPr>
            <a:r>
              <a:rPr lang="en-US">
                <a:solidFill>
                  <a:srgbClr val="24262c"/>
                </a:solidFill>
                <a:latin typeface="HK Grotesk Medium"/>
                <a:ea typeface="HK Grotesk Medium"/>
              </a:rPr>
              <a:t>1</a:t>
            </a:r>
            <a:endParaRPr/>
          </a:p>
        </p:txBody>
      </p:sp>
      <p:sp>
        <p:nvSpPr>
          <p:cNvPr id="363" name="CustomShape 19"/>
          <p:cNvSpPr/>
          <p:nvPr/>
        </p:nvSpPr>
        <p:spPr>
          <a:xfrm>
            <a:off x="5917320" y="3558600"/>
            <a:ext cx="346320" cy="228960"/>
          </a:xfrm>
          <a:prstGeom prst="rect">
            <a:avLst/>
          </a:prstGeom>
          <a:noFill/>
          <a:ln w="12600">
            <a:noFill/>
          </a:ln>
        </p:spPr>
        <p:txBody>
          <a:bodyPr lIns="20880" rIns="20880" tIns="20880" bIns="20880" anchor="ctr"/>
          <a:p>
            <a:pPr algn="ctr">
              <a:lnSpc>
                <a:spcPct val="100000"/>
              </a:lnSpc>
            </a:pPr>
            <a:r>
              <a:rPr lang="en-US">
                <a:solidFill>
                  <a:srgbClr val="24262c"/>
                </a:solidFill>
                <a:latin typeface="HK Grotesk Medium"/>
                <a:ea typeface="HK Grotesk Medium"/>
              </a:rPr>
              <a:t>2</a:t>
            </a:r>
            <a:endParaRPr/>
          </a:p>
        </p:txBody>
      </p:sp>
      <p:sp>
        <p:nvSpPr>
          <p:cNvPr id="364" name="CustomShape 20"/>
          <p:cNvSpPr/>
          <p:nvPr/>
        </p:nvSpPr>
        <p:spPr>
          <a:xfrm>
            <a:off x="6288480" y="2164680"/>
            <a:ext cx="1703520" cy="2351160"/>
          </a:xfrm>
          <a:prstGeom prst="rect">
            <a:avLst/>
          </a:prstGeom>
          <a:solidFill>
            <a:srgbClr val="2f3035"/>
          </a:solidFill>
          <a:ln w="12600">
            <a:noFill/>
          </a:ln>
        </p:spPr>
      </p:sp>
      <p:sp>
        <p:nvSpPr>
          <p:cNvPr id="365" name="CustomShape 21"/>
          <p:cNvSpPr/>
          <p:nvPr/>
        </p:nvSpPr>
        <p:spPr>
          <a:xfrm>
            <a:off x="7324200" y="2473920"/>
            <a:ext cx="346320" cy="346320"/>
          </a:xfrm>
          <a:prstGeom prst="ellipse">
            <a:avLst/>
          </a:prstGeom>
          <a:solidFill>
            <a:srgbClr val="ffffff"/>
          </a:solidFill>
          <a:ln w="12600">
            <a:noFill/>
          </a:ln>
        </p:spPr>
      </p:sp>
      <p:sp>
        <p:nvSpPr>
          <p:cNvPr id="366" name="CustomShape 22"/>
          <p:cNvSpPr/>
          <p:nvPr/>
        </p:nvSpPr>
        <p:spPr>
          <a:xfrm>
            <a:off x="7333560" y="2532600"/>
            <a:ext cx="327600" cy="228960"/>
          </a:xfrm>
          <a:prstGeom prst="rect">
            <a:avLst/>
          </a:prstGeom>
          <a:noFill/>
          <a:ln w="12600">
            <a:noFill/>
          </a:ln>
        </p:spPr>
        <p:txBody>
          <a:bodyPr lIns="20880" rIns="20880" tIns="20880" bIns="20880" anchor="ctr"/>
          <a:p>
            <a:pPr algn="ctr">
              <a:lnSpc>
                <a:spcPct val="100000"/>
              </a:lnSpc>
            </a:pPr>
            <a:r>
              <a:rPr lang="en-US">
                <a:solidFill>
                  <a:srgbClr val="24262c"/>
                </a:solidFill>
                <a:latin typeface="HK Grotesk Medium"/>
                <a:ea typeface="HK Grotesk Medium"/>
              </a:rPr>
              <a:t>3</a:t>
            </a:r>
            <a:endParaRPr/>
          </a:p>
        </p:txBody>
      </p:sp>
    </p:spTree>
  </p:cSld>
  <p:transition spd="slow">
    <p:push dir="l"/>
  </p:transition>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367" name="Picture 1" descr=""/>
          <p:cNvPicPr/>
          <p:nvPr/>
        </p:nvPicPr>
        <p:blipFill>
          <a:blip r:embed="rId1"/>
          <a:stretch>
            <a:fillRect/>
          </a:stretch>
        </p:blipFill>
        <p:spPr>
          <a:xfrm>
            <a:off x="0" y="826200"/>
            <a:ext cx="9852840" cy="6945840"/>
          </a:xfrm>
          <a:prstGeom prst="rect">
            <a:avLst/>
          </a:prstGeom>
          <a:ln>
            <a:noFill/>
          </a:ln>
        </p:spPr>
      </p:pic>
      <p:sp>
        <p:nvSpPr>
          <p:cNvPr id="368" name="CustomShape 1"/>
          <p:cNvSpPr/>
          <p:nvPr/>
        </p:nvSpPr>
        <p:spPr>
          <a:xfrm>
            <a:off x="2393640" y="826200"/>
            <a:ext cx="5916960" cy="760680"/>
          </a:xfrm>
          <a:prstGeom prst="rect">
            <a:avLst/>
          </a:prstGeom>
          <a:noFill/>
          <a:ln>
            <a:noFill/>
          </a:ln>
        </p:spPr>
        <p:txBody>
          <a:bodyPr lIns="90000" rIns="90000" tIns="45000" bIns="45000"/>
          <a:p>
            <a:pPr algn="ctr">
              <a:lnSpc>
                <a:spcPct val="100000"/>
              </a:lnSpc>
            </a:pPr>
            <a:r>
              <a:rPr lang="en-US" sz="4400">
                <a:solidFill>
                  <a:srgbClr val="318cca"/>
                </a:solidFill>
                <a:latin typeface="Open Sans"/>
                <a:ea typeface="Arvo"/>
              </a:rPr>
              <a:t>Datos de Calidad</a:t>
            </a:r>
            <a:endParaRPr/>
          </a:p>
        </p:txBody>
      </p:sp>
    </p:spTree>
  </p:cSld>
  <p:transition spd="slow">
    <p:fade/>
  </p:transition>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69" name="TextShape 1"/>
          <p:cNvSpPr txBox="1"/>
          <p:nvPr/>
        </p:nvSpPr>
        <p:spPr>
          <a:xfrm>
            <a:off x="1851480" y="0"/>
            <a:ext cx="6757200" cy="736200"/>
          </a:xfrm>
          <a:prstGeom prst="rect">
            <a:avLst/>
          </a:prstGeom>
        </p:spPr>
        <p:txBody>
          <a:bodyPr lIns="0" rIns="0" tIns="0" bIns="0" anchor="ctr"/>
          <a:p>
            <a:pPr>
              <a:lnSpc>
                <a:spcPct val="85000"/>
              </a:lnSpc>
            </a:pPr>
            <a:r>
              <a:rPr lang="en-US" sz="4400">
                <a:solidFill>
                  <a:srgbClr val="318cca"/>
                </a:solidFill>
                <a:latin typeface="Open Sans"/>
              </a:rPr>
              <a:t>Principales beneficios de BI</a:t>
            </a:r>
            <a:endParaRPr/>
          </a:p>
        </p:txBody>
      </p:sp>
      <p:pic>
        <p:nvPicPr>
          <p:cNvPr id="370" name="Picture 3" descr=""/>
          <p:cNvPicPr/>
          <p:nvPr/>
        </p:nvPicPr>
        <p:blipFill>
          <a:blip r:embed="rId1"/>
          <a:stretch>
            <a:fillRect/>
          </a:stretch>
        </p:blipFill>
        <p:spPr>
          <a:xfrm>
            <a:off x="959760" y="736560"/>
            <a:ext cx="8541000" cy="7035480"/>
          </a:xfrm>
          <a:prstGeom prst="rect">
            <a:avLst/>
          </a:prstGeom>
          <a:ln>
            <a:noFill/>
          </a:ln>
        </p:spPr>
      </p:pic>
    </p:spTree>
  </p:cSld>
  <p:transition spd="slow">
    <p:fade/>
  </p:transition>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71" name="TextShape 1"/>
          <p:cNvSpPr txBox="1"/>
          <p:nvPr/>
        </p:nvSpPr>
        <p:spPr>
          <a:xfrm>
            <a:off x="1759680" y="7185240"/>
            <a:ext cx="1380960" cy="590400"/>
          </a:xfrm>
          <a:prstGeom prst="rect">
            <a:avLst/>
          </a:prstGeom>
        </p:spPr>
        <p:txBody>
          <a:bodyPr anchor="ctr"/>
          <a:p>
            <a:pPr algn="ctr">
              <a:lnSpc>
                <a:spcPct val="100000"/>
              </a:lnSpc>
            </a:pPr>
            <a:r>
              <a:rPr b="1" lang="en-US" sz="1200">
                <a:solidFill>
                  <a:srgbClr val="000000"/>
                </a:solidFill>
                <a:latin typeface="Arvo"/>
              </a:rPr>
              <a:t>Donal Rumsfeld</a:t>
            </a:r>
            <a:endParaRPr/>
          </a:p>
        </p:txBody>
      </p:sp>
      <p:sp>
        <p:nvSpPr>
          <p:cNvPr id="372" name="CustomShape 2"/>
          <p:cNvSpPr/>
          <p:nvPr/>
        </p:nvSpPr>
        <p:spPr>
          <a:xfrm>
            <a:off x="279000" y="2457000"/>
            <a:ext cx="2961000" cy="2770920"/>
          </a:xfrm>
          <a:prstGeom prst="rect">
            <a:avLst/>
          </a:prstGeom>
          <a:noFill/>
          <a:ln>
            <a:noFill/>
          </a:ln>
        </p:spPr>
        <p:txBody>
          <a:bodyPr lIns="90000" rIns="90000" tIns="45000" bIns="45000"/>
          <a:p>
            <a:pPr>
              <a:lnSpc>
                <a:spcPct val="100000"/>
              </a:lnSpc>
            </a:pPr>
            <a:r>
              <a:rPr lang="en-US" sz="4400">
                <a:solidFill>
                  <a:srgbClr val="000000"/>
                </a:solidFill>
                <a:latin typeface="Arvo"/>
                <a:ea typeface="Arvo"/>
              </a:rPr>
              <a:t>Knowns &amp; </a:t>
            </a:r>
            <a:endParaRPr/>
          </a:p>
          <a:p>
            <a:pPr>
              <a:lnSpc>
                <a:spcPct val="100000"/>
              </a:lnSpc>
            </a:pPr>
            <a:r>
              <a:rPr lang="en-US" sz="4400">
                <a:solidFill>
                  <a:srgbClr val="000000"/>
                </a:solidFill>
                <a:latin typeface="Arvo"/>
                <a:ea typeface="Arvo"/>
              </a:rPr>
              <a:t>Unknowns</a:t>
            </a:r>
            <a:endParaRPr/>
          </a:p>
        </p:txBody>
      </p:sp>
      <p:sp>
        <p:nvSpPr>
          <p:cNvPr id="373" name="CustomShape 3"/>
          <p:cNvSpPr/>
          <p:nvPr/>
        </p:nvSpPr>
        <p:spPr>
          <a:xfrm>
            <a:off x="4150800" y="1603440"/>
            <a:ext cx="1224360" cy="1257840"/>
          </a:xfrm>
          <a:prstGeom prst="rect">
            <a:avLst/>
          </a:prstGeom>
          <a:noFill/>
          <a:ln w="12600">
            <a:noFill/>
          </a:ln>
        </p:spPr>
        <p:txBody>
          <a:bodyPr lIns="0" rIns="0" tIns="0" bIns="0" anchor="ctr"/>
          <a:p>
            <a:pPr>
              <a:lnSpc>
                <a:spcPct val="100000"/>
              </a:lnSpc>
            </a:pPr>
            <a:r>
              <a:rPr lang="en-US" sz="8250">
                <a:solidFill>
                  <a:srgbClr val="dcdee0"/>
                </a:solidFill>
                <a:latin typeface="HK Grotesk Medium"/>
                <a:ea typeface="HK Grotesk Medium"/>
              </a:rPr>
              <a:t>1</a:t>
            </a:r>
            <a:endParaRPr/>
          </a:p>
        </p:txBody>
      </p:sp>
      <p:sp>
        <p:nvSpPr>
          <p:cNvPr id="374" name="CustomShape 4"/>
          <p:cNvSpPr/>
          <p:nvPr/>
        </p:nvSpPr>
        <p:spPr>
          <a:xfrm>
            <a:off x="5075640" y="2217240"/>
            <a:ext cx="3708720" cy="1369440"/>
          </a:xfrm>
          <a:prstGeom prst="rect">
            <a:avLst/>
          </a:prstGeom>
          <a:noFill/>
          <a:ln>
            <a:noFill/>
          </a:ln>
        </p:spPr>
        <p:txBody>
          <a:bodyPr lIns="90000" rIns="90000" tIns="45000" bIns="45000"/>
          <a:p>
            <a:pPr>
              <a:lnSpc>
                <a:spcPct val="100000"/>
              </a:lnSpc>
            </a:pPr>
            <a:r>
              <a:rPr lang="en-US" sz="2800">
                <a:solidFill>
                  <a:srgbClr val="808080"/>
                </a:solidFill>
                <a:latin typeface="HK Grotesk"/>
              </a:rPr>
              <a:t>Hay cosas que sabemos que sabemos</a:t>
            </a:r>
            <a:endParaRPr/>
          </a:p>
        </p:txBody>
      </p:sp>
      <p:sp>
        <p:nvSpPr>
          <p:cNvPr id="375" name="CustomShape 5"/>
          <p:cNvSpPr/>
          <p:nvPr/>
        </p:nvSpPr>
        <p:spPr>
          <a:xfrm>
            <a:off x="4958640" y="1789200"/>
            <a:ext cx="2674080" cy="942840"/>
          </a:xfrm>
          <a:prstGeom prst="rect">
            <a:avLst/>
          </a:prstGeom>
          <a:noFill/>
          <a:ln>
            <a:noFill/>
          </a:ln>
        </p:spPr>
        <p:txBody>
          <a:bodyPr lIns="90000" rIns="90000" tIns="45000" bIns="45000"/>
          <a:p>
            <a:pPr>
              <a:lnSpc>
                <a:spcPct val="100000"/>
              </a:lnSpc>
            </a:pPr>
            <a:r>
              <a:rPr lang="en-US" sz="2800">
                <a:solidFill>
                  <a:srgbClr val="000000"/>
                </a:solidFill>
                <a:latin typeface="HK Grotesk Medium"/>
              </a:rPr>
              <a:t>Known Knowns</a:t>
            </a:r>
            <a:endParaRPr/>
          </a:p>
        </p:txBody>
      </p:sp>
      <p:sp>
        <p:nvSpPr>
          <p:cNvPr id="376" name="CustomShape 6"/>
          <p:cNvSpPr/>
          <p:nvPr/>
        </p:nvSpPr>
        <p:spPr>
          <a:xfrm>
            <a:off x="4208400" y="3243240"/>
            <a:ext cx="1224360" cy="1257840"/>
          </a:xfrm>
          <a:prstGeom prst="rect">
            <a:avLst/>
          </a:prstGeom>
          <a:noFill/>
          <a:ln w="12600">
            <a:noFill/>
          </a:ln>
        </p:spPr>
        <p:txBody>
          <a:bodyPr lIns="0" rIns="0" tIns="0" bIns="0" anchor="ctr"/>
          <a:p>
            <a:pPr>
              <a:lnSpc>
                <a:spcPct val="100000"/>
              </a:lnSpc>
            </a:pPr>
            <a:r>
              <a:rPr lang="en-US" sz="8250">
                <a:solidFill>
                  <a:srgbClr val="dcdee0"/>
                </a:solidFill>
                <a:latin typeface="HK Grotesk Medium"/>
                <a:ea typeface="HK Grotesk Medium"/>
              </a:rPr>
              <a:t>2</a:t>
            </a:r>
            <a:endParaRPr/>
          </a:p>
        </p:txBody>
      </p:sp>
      <p:sp>
        <p:nvSpPr>
          <p:cNvPr id="377" name="CustomShape 7"/>
          <p:cNvSpPr/>
          <p:nvPr/>
        </p:nvSpPr>
        <p:spPr>
          <a:xfrm>
            <a:off x="5075640" y="3812040"/>
            <a:ext cx="3708720" cy="1369440"/>
          </a:xfrm>
          <a:prstGeom prst="rect">
            <a:avLst/>
          </a:prstGeom>
          <a:noFill/>
          <a:ln>
            <a:noFill/>
          </a:ln>
        </p:spPr>
        <p:txBody>
          <a:bodyPr lIns="90000" rIns="90000" tIns="45000" bIns="45000"/>
          <a:p>
            <a:pPr>
              <a:lnSpc>
                <a:spcPct val="100000"/>
              </a:lnSpc>
            </a:pPr>
            <a:r>
              <a:rPr lang="en-US" sz="2800">
                <a:solidFill>
                  <a:srgbClr val="808080"/>
                </a:solidFill>
                <a:latin typeface="HK Grotesk"/>
              </a:rPr>
              <a:t>Hay cosas que sabemos que no sabemos</a:t>
            </a:r>
            <a:endParaRPr/>
          </a:p>
        </p:txBody>
      </p:sp>
      <p:sp>
        <p:nvSpPr>
          <p:cNvPr id="378" name="CustomShape 8"/>
          <p:cNvSpPr/>
          <p:nvPr/>
        </p:nvSpPr>
        <p:spPr>
          <a:xfrm>
            <a:off x="4958640" y="3366000"/>
            <a:ext cx="3000960" cy="942840"/>
          </a:xfrm>
          <a:prstGeom prst="rect">
            <a:avLst/>
          </a:prstGeom>
          <a:noFill/>
          <a:ln>
            <a:noFill/>
          </a:ln>
        </p:spPr>
        <p:txBody>
          <a:bodyPr lIns="90000" rIns="90000" tIns="45000" bIns="45000"/>
          <a:p>
            <a:pPr>
              <a:lnSpc>
                <a:spcPct val="100000"/>
              </a:lnSpc>
            </a:pPr>
            <a:r>
              <a:rPr lang="en-US" sz="2800">
                <a:solidFill>
                  <a:srgbClr val="000000"/>
                </a:solidFill>
                <a:latin typeface="HK Grotesk Medium"/>
              </a:rPr>
              <a:t>Known unknowns</a:t>
            </a:r>
            <a:endParaRPr/>
          </a:p>
        </p:txBody>
      </p:sp>
      <p:sp>
        <p:nvSpPr>
          <p:cNvPr id="379" name="CustomShape 9"/>
          <p:cNvSpPr/>
          <p:nvPr/>
        </p:nvSpPr>
        <p:spPr>
          <a:xfrm>
            <a:off x="4208400" y="4768920"/>
            <a:ext cx="1224360" cy="1257840"/>
          </a:xfrm>
          <a:prstGeom prst="rect">
            <a:avLst/>
          </a:prstGeom>
          <a:noFill/>
          <a:ln w="12600">
            <a:noFill/>
          </a:ln>
        </p:spPr>
        <p:txBody>
          <a:bodyPr lIns="0" rIns="0" tIns="0" bIns="0" anchor="ctr"/>
          <a:p>
            <a:pPr>
              <a:lnSpc>
                <a:spcPct val="100000"/>
              </a:lnSpc>
            </a:pPr>
            <a:r>
              <a:rPr lang="en-US" sz="8250">
                <a:solidFill>
                  <a:srgbClr val="dcdee0"/>
                </a:solidFill>
                <a:latin typeface="HK Grotesk Medium"/>
                <a:ea typeface="HK Grotesk Medium"/>
              </a:rPr>
              <a:t>3</a:t>
            </a:r>
            <a:endParaRPr/>
          </a:p>
        </p:txBody>
      </p:sp>
      <p:sp>
        <p:nvSpPr>
          <p:cNvPr id="380" name="CustomShape 10"/>
          <p:cNvSpPr/>
          <p:nvPr/>
        </p:nvSpPr>
        <p:spPr>
          <a:xfrm>
            <a:off x="5075640" y="5377320"/>
            <a:ext cx="3708720" cy="1370160"/>
          </a:xfrm>
          <a:prstGeom prst="rect">
            <a:avLst/>
          </a:prstGeom>
          <a:noFill/>
          <a:ln>
            <a:noFill/>
          </a:ln>
        </p:spPr>
        <p:txBody>
          <a:bodyPr lIns="90000" rIns="90000" tIns="45000" bIns="45000"/>
          <a:p>
            <a:pPr>
              <a:lnSpc>
                <a:spcPct val="100000"/>
              </a:lnSpc>
            </a:pPr>
            <a:r>
              <a:rPr lang="en-US" sz="2800">
                <a:solidFill>
                  <a:srgbClr val="808080"/>
                </a:solidFill>
                <a:latin typeface="HK Grotesk"/>
              </a:rPr>
              <a:t>Hay cosas que no sabemos que no sabemos</a:t>
            </a:r>
            <a:endParaRPr/>
          </a:p>
        </p:txBody>
      </p:sp>
      <p:sp>
        <p:nvSpPr>
          <p:cNvPr id="381" name="CustomShape 11"/>
          <p:cNvSpPr/>
          <p:nvPr/>
        </p:nvSpPr>
        <p:spPr>
          <a:xfrm>
            <a:off x="4958640" y="4931280"/>
            <a:ext cx="3366720" cy="942840"/>
          </a:xfrm>
          <a:prstGeom prst="rect">
            <a:avLst/>
          </a:prstGeom>
          <a:noFill/>
          <a:ln>
            <a:noFill/>
          </a:ln>
        </p:spPr>
        <p:txBody>
          <a:bodyPr lIns="90000" rIns="90000" tIns="45000" bIns="45000"/>
          <a:p>
            <a:pPr>
              <a:lnSpc>
                <a:spcPct val="100000"/>
              </a:lnSpc>
            </a:pPr>
            <a:r>
              <a:rPr lang="en-US" sz="2800">
                <a:solidFill>
                  <a:srgbClr val="000000"/>
                </a:solidFill>
                <a:latin typeface="HK Grotesk Medium"/>
              </a:rPr>
              <a:t>Unknown unknowns</a:t>
            </a:r>
            <a:endParaRPr/>
          </a:p>
        </p:txBody>
      </p:sp>
    </p:spTree>
  </p:cSld>
  <p:transition spd="slow">
    <p:fade/>
  </p:transition>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